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57" r:id="rId5"/>
  </p:sldIdLst>
  <p:sldSz cx="5399405" cy="7920355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814"/>
    <p:restoredTop sz="94675"/>
  </p:normalViewPr>
  <p:slideViewPr>
    <p:cSldViewPr showGuides="1">
      <p:cViewPr varScale="1">
        <p:scale>
          <a:sx n="150" d="100"/>
          <a:sy n="150" d="100"/>
        </p:scale>
        <p:origin x="3024" y="176"/>
      </p:cViewPr>
      <p:guideLst>
        <p:guide orient="horz" pos="2479"/>
        <p:guide pos="17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75149" y="1296433"/>
            <a:ext cx="4050892" cy="2757898"/>
          </a:xfrm>
        </p:spPr>
        <p:txBody>
          <a:bodyPr anchor="b"/>
          <a:lstStyle>
            <a:lvl1pPr algn="ctr">
              <a:defRPr sz="2655"/>
            </a:lvl1pPr>
          </a:lstStyle>
          <a:p>
            <a:pPr fontAlgn="base"/>
            <a:r>
              <a:rPr lang="zh-CN" altLang="en-US" sz="2655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75149" y="4160687"/>
            <a:ext cx="4050892" cy="1912558"/>
          </a:xfrm>
        </p:spPr>
        <p:txBody>
          <a:bodyPr/>
          <a:lstStyle>
            <a:lvl1pPr marL="0" indent="0" algn="ctr">
              <a:buNone/>
              <a:defRPr sz="1065"/>
            </a:lvl1pPr>
            <a:lvl2pPr marL="202565" indent="0" algn="ctr">
              <a:buNone/>
              <a:defRPr sz="885"/>
            </a:lvl2pPr>
            <a:lvl3pPr marL="405130" indent="0" algn="ctr">
              <a:buNone/>
              <a:defRPr sz="795"/>
            </a:lvl3pPr>
            <a:lvl4pPr marL="607695" indent="0" algn="ctr">
              <a:buNone/>
              <a:defRPr sz="710"/>
            </a:lvl4pPr>
            <a:lvl5pPr marL="810260" indent="0" algn="ctr">
              <a:buNone/>
              <a:defRPr sz="710"/>
            </a:lvl5pPr>
            <a:lvl6pPr marL="1012190" indent="0" algn="ctr">
              <a:buNone/>
              <a:defRPr sz="710"/>
            </a:lvl6pPr>
            <a:lvl7pPr marL="1214755" indent="0" algn="ctr">
              <a:buNone/>
              <a:defRPr sz="710"/>
            </a:lvl7pPr>
            <a:lvl8pPr marL="1417320" indent="0" algn="ctr">
              <a:buNone/>
              <a:defRPr sz="710"/>
            </a:lvl8pPr>
            <a:lvl9pPr marL="1619885" indent="0" algn="ctr">
              <a:buNone/>
              <a:defRPr sz="710"/>
            </a:lvl9pPr>
          </a:lstStyle>
          <a:p>
            <a:pPr fontAlgn="base"/>
            <a:r>
              <a:rPr lang="zh-CN" altLang="en-US" sz="1065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915862" y="317232"/>
            <a:ext cx="1215268" cy="6759052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70059" y="317232"/>
            <a:ext cx="3575352" cy="675905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8518" y="1974906"/>
            <a:ext cx="4658526" cy="3295175"/>
          </a:xfrm>
        </p:spPr>
        <p:txBody>
          <a:bodyPr anchor="b"/>
          <a:lstStyle>
            <a:lvl1pPr>
              <a:defRPr sz="2655"/>
            </a:lvl1pPr>
          </a:lstStyle>
          <a:p>
            <a:pPr fontAlgn="base"/>
            <a:r>
              <a:rPr lang="zh-CN" altLang="en-US" sz="2655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68518" y="5301254"/>
            <a:ext cx="4658526" cy="1732855"/>
          </a:xfrm>
        </p:spPr>
        <p:txBody>
          <a:bodyPr/>
          <a:lstStyle>
            <a:lvl1pPr marL="0" indent="0">
              <a:buNone/>
              <a:defRPr sz="1065">
                <a:solidFill>
                  <a:schemeClr val="tx1">
                    <a:tint val="75000"/>
                  </a:schemeClr>
                </a:solidFill>
              </a:defRPr>
            </a:lvl1pPr>
            <a:lvl2pPr marL="202565" indent="0">
              <a:buNone/>
              <a:defRPr sz="885">
                <a:solidFill>
                  <a:schemeClr val="tx1">
                    <a:tint val="75000"/>
                  </a:schemeClr>
                </a:solidFill>
              </a:defRPr>
            </a:lvl2pPr>
            <a:lvl3pPr marL="405130" indent="0">
              <a:buNone/>
              <a:defRPr sz="795">
                <a:solidFill>
                  <a:schemeClr val="tx1">
                    <a:tint val="75000"/>
                  </a:schemeClr>
                </a:solidFill>
              </a:defRPr>
            </a:lvl3pPr>
            <a:lvl4pPr marL="607695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4pPr>
            <a:lvl5pPr marL="81026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5pPr>
            <a:lvl6pPr marL="101219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6pPr>
            <a:lvl7pPr marL="1214755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7pPr>
            <a:lvl8pPr marL="141732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8pPr>
            <a:lvl9pPr marL="1619885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065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70059" y="1848379"/>
            <a:ext cx="2381925" cy="5227906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49205" y="1848379"/>
            <a:ext cx="2381925" cy="5227906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2035" y="421753"/>
            <a:ext cx="4658526" cy="1531148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25754" y="2054260"/>
            <a:ext cx="2159047" cy="951695"/>
          </a:xfrm>
        </p:spPr>
        <p:txBody>
          <a:bodyPr anchor="ctr"/>
          <a:lstStyle>
            <a:lvl1pPr marL="0" indent="0">
              <a:buNone/>
              <a:defRPr sz="1240"/>
            </a:lvl1pPr>
            <a:lvl2pPr marL="202565" indent="0">
              <a:buNone/>
              <a:defRPr sz="1065"/>
            </a:lvl2pPr>
            <a:lvl3pPr marL="405130" indent="0">
              <a:buNone/>
              <a:defRPr sz="885"/>
            </a:lvl3pPr>
            <a:lvl4pPr marL="607695" indent="0">
              <a:buNone/>
              <a:defRPr sz="795"/>
            </a:lvl4pPr>
            <a:lvl5pPr marL="810260" indent="0">
              <a:buNone/>
              <a:defRPr sz="795"/>
            </a:lvl5pPr>
            <a:lvl6pPr marL="1012190" indent="0">
              <a:buNone/>
              <a:defRPr sz="795"/>
            </a:lvl6pPr>
            <a:lvl7pPr marL="1214755" indent="0">
              <a:buNone/>
              <a:defRPr sz="795"/>
            </a:lvl7pPr>
            <a:lvl8pPr marL="1417320" indent="0">
              <a:buNone/>
              <a:defRPr sz="795"/>
            </a:lvl8pPr>
            <a:lvl9pPr marL="1619885" indent="0">
              <a:buNone/>
              <a:defRPr sz="795"/>
            </a:lvl9pPr>
          </a:lstStyle>
          <a:p>
            <a:pPr lvl="0" fontAlgn="base"/>
            <a:r>
              <a:rPr lang="zh-CN" altLang="en-US" sz="1240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5754" y="3078759"/>
            <a:ext cx="2159047" cy="407087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771891" y="2054260"/>
            <a:ext cx="2169680" cy="951695"/>
          </a:xfrm>
        </p:spPr>
        <p:txBody>
          <a:bodyPr anchor="ctr"/>
          <a:lstStyle>
            <a:lvl1pPr marL="0" indent="0">
              <a:buNone/>
              <a:defRPr sz="1240"/>
            </a:lvl1pPr>
            <a:lvl2pPr marL="202565" indent="0">
              <a:buNone/>
              <a:defRPr sz="1065"/>
            </a:lvl2pPr>
            <a:lvl3pPr marL="405130" indent="0">
              <a:buNone/>
              <a:defRPr sz="885"/>
            </a:lvl3pPr>
            <a:lvl4pPr marL="607695" indent="0">
              <a:buNone/>
              <a:defRPr sz="795"/>
            </a:lvl4pPr>
            <a:lvl5pPr marL="810260" indent="0">
              <a:buNone/>
              <a:defRPr sz="795"/>
            </a:lvl5pPr>
            <a:lvl6pPr marL="1012190" indent="0">
              <a:buNone/>
              <a:defRPr sz="795"/>
            </a:lvl6pPr>
            <a:lvl7pPr marL="1214755" indent="0">
              <a:buNone/>
              <a:defRPr sz="795"/>
            </a:lvl7pPr>
            <a:lvl8pPr marL="1417320" indent="0">
              <a:buNone/>
              <a:defRPr sz="795"/>
            </a:lvl8pPr>
            <a:lvl9pPr marL="1619885" indent="0">
              <a:buNone/>
              <a:defRPr sz="795"/>
            </a:lvl9pPr>
          </a:lstStyle>
          <a:p>
            <a:pPr lvl="0" fontAlgn="base"/>
            <a:r>
              <a:rPr lang="zh-CN" altLang="en-US" sz="1240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771891" y="3078759"/>
            <a:ext cx="2169680" cy="407087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2035" y="528108"/>
            <a:ext cx="1742024" cy="1848379"/>
          </a:xfrm>
        </p:spPr>
        <p:txBody>
          <a:bodyPr anchor="b"/>
          <a:lstStyle>
            <a:lvl1pPr>
              <a:defRPr sz="1415"/>
            </a:lvl1pPr>
          </a:lstStyle>
          <a:p>
            <a:pPr fontAlgn="base"/>
            <a:r>
              <a:rPr lang="zh-CN" altLang="en-US" sz="1415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96209" y="1140567"/>
            <a:ext cx="2734352" cy="5629488"/>
          </a:xfrm>
        </p:spPr>
        <p:txBody>
          <a:bodyPr/>
          <a:lstStyle>
            <a:lvl1pPr>
              <a:defRPr sz="1415"/>
            </a:lvl1pPr>
            <a:lvl2pPr>
              <a:defRPr sz="1240"/>
            </a:lvl2pPr>
            <a:lvl3pPr>
              <a:defRPr sz="1065"/>
            </a:lvl3pPr>
            <a:lvl4pPr>
              <a:defRPr sz="885"/>
            </a:lvl4pPr>
            <a:lvl5pPr>
              <a:defRPr sz="885"/>
            </a:lvl5pPr>
            <a:lvl6pPr>
              <a:defRPr sz="885"/>
            </a:lvl6pPr>
            <a:lvl7pPr>
              <a:defRPr sz="885"/>
            </a:lvl7pPr>
            <a:lvl8pPr>
              <a:defRPr sz="885"/>
            </a:lvl8pPr>
            <a:lvl9pPr>
              <a:defRPr sz="885"/>
            </a:lvl9pPr>
          </a:lstStyle>
          <a:p>
            <a:pPr lvl="0" fontAlgn="base"/>
            <a:r>
              <a:rPr lang="zh-CN" altLang="en-US" sz="1415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z="1240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z="1065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z="885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z="885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72035" y="2376487"/>
            <a:ext cx="1742024" cy="4402736"/>
          </a:xfrm>
        </p:spPr>
        <p:txBody>
          <a:bodyPr/>
          <a:lstStyle>
            <a:lvl1pPr marL="0" indent="0">
              <a:buNone/>
              <a:defRPr sz="710"/>
            </a:lvl1pPr>
            <a:lvl2pPr marL="202565" indent="0">
              <a:buNone/>
              <a:defRPr sz="620"/>
            </a:lvl2pPr>
            <a:lvl3pPr marL="405130" indent="0">
              <a:buNone/>
              <a:defRPr sz="530"/>
            </a:lvl3pPr>
            <a:lvl4pPr marL="607695" indent="0">
              <a:buNone/>
              <a:defRPr sz="445"/>
            </a:lvl4pPr>
            <a:lvl5pPr marL="810260" indent="0">
              <a:buNone/>
              <a:defRPr sz="445"/>
            </a:lvl5pPr>
            <a:lvl6pPr marL="1012190" indent="0">
              <a:buNone/>
              <a:defRPr sz="445"/>
            </a:lvl6pPr>
            <a:lvl7pPr marL="1214755" indent="0">
              <a:buNone/>
              <a:defRPr sz="445"/>
            </a:lvl7pPr>
            <a:lvl8pPr marL="1417320" indent="0">
              <a:buNone/>
              <a:defRPr sz="445"/>
            </a:lvl8pPr>
            <a:lvl9pPr marL="1619885" indent="0">
              <a:buNone/>
              <a:defRPr sz="445"/>
            </a:lvl9pPr>
          </a:lstStyle>
          <a:p>
            <a:pPr lvl="0" fontAlgn="base"/>
            <a:r>
              <a:rPr lang="zh-CN" altLang="en-US" sz="710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2035" y="528108"/>
            <a:ext cx="1845295" cy="1848379"/>
          </a:xfrm>
        </p:spPr>
        <p:txBody>
          <a:bodyPr anchor="b"/>
          <a:lstStyle>
            <a:lvl1pPr>
              <a:defRPr sz="1415"/>
            </a:lvl1pPr>
          </a:lstStyle>
          <a:p>
            <a:pPr fontAlgn="base"/>
            <a:r>
              <a:rPr lang="zh-CN" altLang="en-US" sz="1415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96209" y="528109"/>
            <a:ext cx="2734352" cy="6241946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1415"/>
            </a:lvl1pPr>
            <a:lvl2pPr marL="202565" indent="0">
              <a:buNone/>
              <a:defRPr sz="1240"/>
            </a:lvl2pPr>
            <a:lvl3pPr marL="405130" indent="0">
              <a:buNone/>
              <a:defRPr sz="1065"/>
            </a:lvl3pPr>
            <a:lvl4pPr marL="607695" indent="0">
              <a:buNone/>
              <a:defRPr sz="885"/>
            </a:lvl4pPr>
            <a:lvl5pPr marL="810260" indent="0">
              <a:buNone/>
              <a:defRPr sz="885"/>
            </a:lvl5pPr>
            <a:lvl6pPr marL="1012190" indent="0">
              <a:buNone/>
              <a:defRPr sz="885"/>
            </a:lvl6pPr>
            <a:lvl7pPr marL="1214755" indent="0">
              <a:buNone/>
              <a:defRPr sz="885"/>
            </a:lvl7pPr>
            <a:lvl8pPr marL="1417320" indent="0">
              <a:buNone/>
              <a:defRPr sz="885"/>
            </a:lvl8pPr>
            <a:lvl9pPr marL="1619885" indent="0">
              <a:buNone/>
              <a:defRPr sz="885"/>
            </a:lvl9pPr>
          </a:lstStyle>
          <a:p>
            <a:pPr marL="0" marR="0" lvl="0" indent="0" algn="l" defTabSz="539750" rtl="0" eaLnBrk="1" fontAlgn="base" latinLnBrk="0" hangingPunct="1">
              <a:lnSpc>
                <a:spcPct val="100000"/>
              </a:lnSpc>
              <a:spcBef>
                <a:spcPts val="5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1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72035" y="2376487"/>
            <a:ext cx="1845295" cy="4402736"/>
          </a:xfrm>
        </p:spPr>
        <p:txBody>
          <a:bodyPr/>
          <a:lstStyle>
            <a:lvl1pPr marL="0" indent="0">
              <a:buNone/>
              <a:defRPr sz="885"/>
            </a:lvl1pPr>
            <a:lvl2pPr marL="202565" indent="0">
              <a:buNone/>
              <a:defRPr sz="795"/>
            </a:lvl2pPr>
            <a:lvl3pPr marL="405130" indent="0">
              <a:buNone/>
              <a:defRPr sz="710"/>
            </a:lvl3pPr>
            <a:lvl4pPr marL="607695" indent="0">
              <a:buNone/>
              <a:defRPr sz="620"/>
            </a:lvl4pPr>
            <a:lvl5pPr marL="810260" indent="0">
              <a:buNone/>
              <a:defRPr sz="620"/>
            </a:lvl5pPr>
            <a:lvl6pPr marL="1012190" indent="0">
              <a:buNone/>
              <a:defRPr sz="620"/>
            </a:lvl6pPr>
            <a:lvl7pPr marL="1214755" indent="0">
              <a:buNone/>
              <a:defRPr sz="620"/>
            </a:lvl7pPr>
            <a:lvl8pPr marL="1417320" indent="0">
              <a:buNone/>
              <a:defRPr sz="620"/>
            </a:lvl8pPr>
            <a:lvl9pPr marL="1619885" indent="0">
              <a:buNone/>
              <a:defRPr sz="620"/>
            </a:lvl9pPr>
          </a:lstStyle>
          <a:p>
            <a:pPr lvl="0" fontAlgn="base"/>
            <a:r>
              <a:rPr lang="zh-CN" altLang="en-US" sz="885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269875" y="317500"/>
            <a:ext cx="4860925" cy="1320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269875" y="1847850"/>
            <a:ext cx="4860925" cy="52292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269875" y="7215188"/>
            <a:ext cx="1260475" cy="5492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825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844675" y="7215188"/>
            <a:ext cx="1709738" cy="5492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825" noProof="1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2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3871913" y="7215188"/>
            <a:ext cx="1258888" cy="5492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800"/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539750" rtl="0" fontAlgn="base">
        <a:spcBef>
          <a:spcPct val="0"/>
        </a:spcBef>
        <a:spcAft>
          <a:spcPct val="0"/>
        </a:spcAft>
        <a:defRPr sz="2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2pPr>
      <a:lvl3pPr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3pPr>
      <a:lvl4pPr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4pPr>
      <a:lvl5pPr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5pPr>
      <a:lvl6pPr marL="457200"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6pPr>
      <a:lvl7pPr marL="914400"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7pPr>
      <a:lvl8pPr marL="1371600"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8pPr>
      <a:lvl9pPr marL="1828800" algn="ctr" defTabSz="539750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panose="02080604020202020204" pitchFamily="34" charset="0"/>
          <a:ea typeface="宋体" pitchFamily="2" charset="-122"/>
        </a:defRPr>
      </a:lvl9pPr>
    </p:titleStyle>
    <p:bodyStyle>
      <a:lvl1pPr marL="203200" indent="-203200" algn="l" defTabSz="539750" rtl="0" fontAlgn="base">
        <a:spcBef>
          <a:spcPts val="5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38150" lvl="1" indent="-168275" algn="l" defTabSz="539750" rtl="0" fontAlgn="base">
        <a:spcBef>
          <a:spcPts val="5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75005" lvl="2" indent="-135255" algn="l" defTabSz="539750" rtl="0" fontAlgn="base">
        <a:spcBef>
          <a:spcPts val="50"/>
        </a:spcBef>
        <a:spcAft>
          <a:spcPct val="0"/>
        </a:spcAft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44880" lvl="3" indent="-135255" algn="l" defTabSz="539750" rtl="0" fontAlgn="base">
        <a:spcBef>
          <a:spcPts val="50"/>
        </a:spcBef>
        <a:spcAft>
          <a:spcPct val="0"/>
        </a:spcAft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14755" lvl="4" indent="-135255" algn="l" defTabSz="539750" rtl="0" fontAlgn="base">
        <a:spcBef>
          <a:spcPts val="50"/>
        </a:spcBef>
        <a:spcAft>
          <a:spcPct val="0"/>
        </a:spcAft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85265" lvl="5" indent="-135255" algn="l" defTabSz="539750" eaLnBrk="1" fontAlgn="base" latinLnBrk="0" hangingPunct="1">
        <a:lnSpc>
          <a:spcPct val="100000"/>
        </a:lnSpc>
        <a:spcBef>
          <a:spcPts val="55"/>
        </a:spcBef>
        <a:spcAft>
          <a:spcPct val="0"/>
        </a:spcAft>
        <a:buChar char="»"/>
        <a:defRPr sz="11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55140" lvl="6" indent="-135255" algn="l" defTabSz="539750" eaLnBrk="1" fontAlgn="base" latinLnBrk="0" hangingPunct="1">
        <a:lnSpc>
          <a:spcPct val="100000"/>
        </a:lnSpc>
        <a:spcBef>
          <a:spcPts val="55"/>
        </a:spcBef>
        <a:spcAft>
          <a:spcPct val="0"/>
        </a:spcAft>
        <a:buChar char="»"/>
        <a:defRPr sz="11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025015" lvl="7" indent="-135255" algn="l" defTabSz="539750" eaLnBrk="1" fontAlgn="base" latinLnBrk="0" hangingPunct="1">
        <a:lnSpc>
          <a:spcPct val="100000"/>
        </a:lnSpc>
        <a:spcBef>
          <a:spcPts val="55"/>
        </a:spcBef>
        <a:spcAft>
          <a:spcPct val="0"/>
        </a:spcAft>
        <a:buChar char="»"/>
        <a:defRPr sz="11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294890" lvl="8" indent="-135255" algn="l" defTabSz="539750" eaLnBrk="1" fontAlgn="base" latinLnBrk="0" hangingPunct="1">
        <a:lnSpc>
          <a:spcPct val="100000"/>
        </a:lnSpc>
        <a:spcBef>
          <a:spcPts val="55"/>
        </a:spcBef>
        <a:spcAft>
          <a:spcPct val="0"/>
        </a:spcAft>
        <a:buChar char="»"/>
        <a:defRPr sz="11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53975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0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6987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2pPr>
      <a:lvl3pPr marL="53975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3pPr>
      <a:lvl4pPr marL="81026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4pPr>
      <a:lvl5pPr marL="108013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5pPr>
      <a:lvl6pPr marL="135001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6pPr>
      <a:lvl7pPr marL="161988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7pPr>
      <a:lvl8pPr marL="188976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8pPr>
      <a:lvl9pPr marL="216027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image" Target="../media/image1.jpeg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3022" y="175578"/>
            <a:ext cx="5080000" cy="398780"/>
          </a:xfrm>
          <a:prstGeom prst="rect">
            <a:avLst/>
          </a:prstGeom>
        </p:spPr>
        <p:txBody>
          <a:bodyPr>
            <a:spAutoFit/>
          </a:bodyPr>
          <a:p>
            <a:pPr marL="0" indent="0" algn="ctr" defTabSz="266700">
              <a:lnSpc>
                <a:spcPts val="2400"/>
              </a:lnSpc>
              <a:spcAft>
                <a:spcPct val="0"/>
              </a:spcAft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填写要求</a:t>
            </a:r>
            <a:endParaRPr lang="zh-CN" altLang="en-US" sz="32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24" name="组合 23"/>
          <p:cNvGrpSpPr/>
          <p:nvPr userDrawn="1">
            <p:custDataLst>
              <p:tags r:id="rId1"/>
            </p:custDataLst>
          </p:nvPr>
        </p:nvGrpSpPr>
        <p:grpSpPr>
          <a:xfrm>
            <a:off x="1827530" y="6966585"/>
            <a:ext cx="3551555" cy="918845"/>
            <a:chOff x="4001597" y="5613400"/>
            <a:chExt cx="8190403" cy="1244600"/>
          </a:xfrm>
        </p:grpSpPr>
        <p:sp>
          <p:nvSpPr>
            <p:cNvPr id="25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zh-CN" altLang="en-US" sz="795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6" name="等腰三角形 25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gradFill>
              <a:gsLst>
                <a:gs pos="51300">
                  <a:srgbClr val="32B0EA"/>
                </a:gs>
                <a:gs pos="0">
                  <a:srgbClr val="005F9F"/>
                </a:gs>
                <a:gs pos="100000">
                  <a:srgbClr val="ADDCE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zh-CN" altLang="en-US" sz="795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-317" y="1224915"/>
            <a:ext cx="288925" cy="460375"/>
          </a:xfrm>
          <a:prstGeom prst="rect">
            <a:avLst/>
          </a:prstGeom>
          <a:gradFill>
            <a:gsLst>
              <a:gs pos="50000">
                <a:srgbClr val="3474CB"/>
              </a:gs>
              <a:gs pos="0">
                <a:srgbClr val="03BEC1"/>
              </a:gs>
              <a:gs pos="100000">
                <a:srgbClr val="8E52D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文本框 3"/>
          <p:cNvSpPr txBox="1"/>
          <p:nvPr/>
        </p:nvSpPr>
        <p:spPr>
          <a:xfrm>
            <a:off x="394970" y="1223010"/>
            <a:ext cx="473773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/>
            <a:r>
              <a:rPr lang="zh-CN" altLang="en-US" sz="1800" b="1">
                <a:latin typeface="微软雅黑" panose="020B0503020204020204" charset="-122"/>
                <a:ea typeface="微软雅黑" panose="020B0503020204020204" charset="-122"/>
              </a:rPr>
              <a:t>案例名称</a:t>
            </a:r>
            <a:r>
              <a:rPr lang="en-US" sz="1800" b="1">
                <a:latin typeface="微软雅黑" panose="020B0503020204020204" charset="-122"/>
                <a:ea typeface="微软雅黑" panose="020B0503020204020204" charset="-122"/>
              </a:rPr>
              <a:t>XXXXXXXXXXXX</a:t>
            </a:r>
            <a:endParaRPr lang="en-US" sz="18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1" name="文本框 6"/>
          <p:cNvSpPr txBox="1"/>
          <p:nvPr>
            <p:custDataLst>
              <p:tags r:id="rId4"/>
            </p:custDataLst>
          </p:nvPr>
        </p:nvSpPr>
        <p:spPr>
          <a:xfrm>
            <a:off x="376873" y="2377123"/>
            <a:ext cx="836295" cy="27559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12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案例情况</a:t>
            </a:r>
            <a:r>
              <a:rPr lang="en-US" altLang="zh-CN" sz="12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:</a:t>
            </a:r>
            <a:endParaRPr lang="en-US" altLang="zh-CN" sz="1200" b="1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2" name="文本框 8"/>
          <p:cNvSpPr txBox="1"/>
          <p:nvPr>
            <p:custDataLst>
              <p:tags r:id="rId5"/>
            </p:custDataLst>
          </p:nvPr>
        </p:nvSpPr>
        <p:spPr>
          <a:xfrm>
            <a:off x="376873" y="2630170"/>
            <a:ext cx="4657725" cy="50673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重点介绍基本情况和应用成效，包括项目背景、解决方案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关键技术、核心指标、亮点优势等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)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、成效价值、推情况、所获荣誉等。总共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300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字左右。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8" name="文本框 8"/>
          <p:cNvSpPr txBox="1"/>
          <p:nvPr/>
        </p:nvSpPr>
        <p:spPr>
          <a:xfrm>
            <a:off x="755650" y="5493385"/>
            <a:ext cx="3879215" cy="299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提供案例图片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张，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JPG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格式，大小不低于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3MB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，比例为横版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16:9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或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4:3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063" name="组合 4"/>
          <p:cNvGrpSpPr/>
          <p:nvPr/>
        </p:nvGrpSpPr>
        <p:grpSpPr>
          <a:xfrm>
            <a:off x="479743" y="4103757"/>
            <a:ext cx="4445000" cy="2632710"/>
            <a:chOff x="735" y="6131"/>
            <a:chExt cx="7000" cy="4145"/>
          </a:xfrm>
        </p:grpSpPr>
        <p:sp>
          <p:nvSpPr>
            <p:cNvPr id="7" name="矩形 6"/>
            <p:cNvSpPr/>
            <p:nvPr/>
          </p:nvSpPr>
          <p:spPr>
            <a:xfrm>
              <a:off x="735" y="6131"/>
              <a:ext cx="7000" cy="4145"/>
            </a:xfrm>
            <a:prstGeom prst="rect">
              <a:avLst/>
            </a:prstGeom>
            <a:noFill/>
            <a:ln w="19050">
              <a:solidFill>
                <a:schemeClr val="bg1">
                  <a:lumMod val="8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065" name="文本框 11"/>
            <p:cNvSpPr txBox="1"/>
            <p:nvPr/>
          </p:nvSpPr>
          <p:spPr>
            <a:xfrm>
              <a:off x="3450" y="7515"/>
              <a:ext cx="1270" cy="6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 algn="ctr"/>
              <a:r>
                <a:rPr lang="zh-CN" altLang="en-US" sz="160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</a:rPr>
                <a:t>图片</a:t>
              </a:r>
              <a:endParaRPr lang="zh-CN" altLang="en-US" sz="16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4" name="文本框 8"/>
          <p:cNvSpPr txBox="1"/>
          <p:nvPr/>
        </p:nvSpPr>
        <p:spPr>
          <a:xfrm>
            <a:off x="395605" y="3234055"/>
            <a:ext cx="2152015" cy="7727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联系人：张三经理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手机号码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: 1230XXXXXXXX </a:t>
            </a:r>
            <a:endParaRPr lang="en-US" altLang="zh-CN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联系地址：深圳市福田区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路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大厦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层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8"/>
          <p:cNvSpPr txBox="1"/>
          <p:nvPr/>
        </p:nvSpPr>
        <p:spPr>
          <a:xfrm>
            <a:off x="377190" y="1789430"/>
            <a:ext cx="2077720" cy="330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just">
              <a:lnSpc>
                <a:spcPct val="150000"/>
              </a:lnSpc>
            </a:pPr>
            <a:r>
              <a:rPr lang="zh-CN" altLang="en-US" sz="12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报送单位：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深圳*科技公司</a:t>
            </a:r>
            <a:endParaRPr lang="zh-CN" altLang="en-US" sz="1200" b="1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0055" y="576580"/>
            <a:ext cx="4305300" cy="5359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buClrTx/>
              <a:buSzTx/>
              <a:buFontTx/>
            </a:pPr>
            <a:r>
              <a:rPr lang="zh-CN" altLang="en-US" sz="12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应用领域：</a:t>
            </a:r>
            <a:endParaRPr lang="zh-CN" altLang="en-US" sz="1200" b="1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应用领域：请参照附表选择对应领域。如不在表内，可根据《国民经济行业分类（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GB/T 4754—2017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20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个门类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97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个大类填写）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buClrTx/>
              <a:buSzTx/>
              <a:buFontTx/>
            </a:pP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9" name="直接连接符 8"/>
          <p:cNvCxnSpPr/>
          <p:nvPr>
            <p:custDataLst>
              <p:tags r:id="rId6"/>
            </p:custDataLst>
          </p:nvPr>
        </p:nvCxnSpPr>
        <p:spPr>
          <a:xfrm>
            <a:off x="483235" y="2247900"/>
            <a:ext cx="4433888" cy="0"/>
          </a:xfrm>
          <a:prstGeom prst="line">
            <a:avLst/>
          </a:prstGeom>
          <a:ln w="12700">
            <a:gradFill>
              <a:gsLst>
                <a:gs pos="0">
                  <a:schemeClr val="bg1"/>
                </a:gs>
                <a:gs pos="42000">
                  <a:srgbClr val="6ACCF2"/>
                </a:gs>
                <a:gs pos="100000">
                  <a:srgbClr val="2497EA"/>
                </a:gs>
              </a:gsLst>
              <a:lin ang="744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33985" y="149860"/>
            <a:ext cx="83756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附件</a:t>
            </a:r>
            <a:r>
              <a:rPr lang="en-US" altLang="zh-CN" sz="1200"/>
              <a:t>1-2</a:t>
            </a:r>
            <a:endParaRPr lang="en-US" altLang="zh-CN" sz="1200"/>
          </a:p>
        </p:txBody>
      </p:sp>
      <p:sp>
        <p:nvSpPr>
          <p:cNvPr id="6" name="文本框 5"/>
          <p:cNvSpPr txBox="1"/>
          <p:nvPr/>
        </p:nvSpPr>
        <p:spPr>
          <a:xfrm>
            <a:off x="568325" y="6938645"/>
            <a:ext cx="40760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solidFill>
                  <a:srgbClr val="FF0000"/>
                </a:solidFill>
              </a:rPr>
              <a:t>图片请另单独提供，高清照片，不低于</a:t>
            </a:r>
            <a:r>
              <a:rPr lang="en-US" altLang="zh-CN" sz="1400" b="1">
                <a:solidFill>
                  <a:srgbClr val="FF0000"/>
                </a:solidFill>
              </a:rPr>
              <a:t>3M</a:t>
            </a:r>
            <a:endParaRPr lang="en-US" altLang="zh-CN" sz="14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 defTabSz="266700">
              <a:lnSpc>
                <a:spcPts val="2400"/>
              </a:lnSpc>
              <a:buClrTx/>
              <a:buSzTx/>
              <a:buFontTx/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n-cs"/>
              </a:rPr>
              <a:t>应用领域分类</a:t>
            </a:r>
            <a:endParaRPr lang="zh-CN" altLang="en-US" sz="32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+mn-cs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157480" y="1301750"/>
          <a:ext cx="5086350" cy="5609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2235"/>
                <a:gridCol w="3714115"/>
              </a:tblGrid>
              <a:tr h="2139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3E3632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应用</a:t>
                      </a:r>
                      <a:r>
                        <a:rPr lang="en-US" sz="1100">
                          <a:solidFill>
                            <a:srgbClr val="3E3632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方向</a:t>
                      </a:r>
                      <a:endParaRPr lang="en-US" altLang="en-US" sz="1100">
                        <a:solidFill>
                          <a:srgbClr val="3E3632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3E3632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细分领域</a:t>
                      </a:r>
                      <a:endParaRPr lang="en-US" altLang="en-US" sz="1100">
                        <a:solidFill>
                          <a:srgbClr val="3E3632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科技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材料科学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气象科学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量子科技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其他（根据案例所属领域填写）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row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农业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种植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林业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畜牧业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渔业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其他（根据案例所属领域填写）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row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制造业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电子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化工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34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玩具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家居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其他（根据案例所属领域填写）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rowSpan="7"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服务业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金融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商贸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34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出海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交通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文旅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设计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其他（根据案例所属领域填写）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row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公共治理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政务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34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法务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招投标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应急管理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其他（根据案例所属领域填写）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rowSpan="3"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民生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医疗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34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教育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养老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7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900">
                          <a:solidFill>
                            <a:srgbClr val="3E3632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其他（根据案例所属领域填写）</a:t>
                      </a:r>
                      <a:endParaRPr lang="en-US" altLang="en-US" sz="900">
                        <a:solidFill>
                          <a:srgbClr val="3E3632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9525" marR="9525" marT="9525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-317" y="937895"/>
            <a:ext cx="288925" cy="460375"/>
          </a:xfrm>
          <a:prstGeom prst="rect">
            <a:avLst/>
          </a:prstGeom>
          <a:gradFill>
            <a:gsLst>
              <a:gs pos="50000">
                <a:srgbClr val="3474CB"/>
              </a:gs>
              <a:gs pos="0">
                <a:srgbClr val="03BEC1"/>
              </a:gs>
              <a:gs pos="100000">
                <a:srgbClr val="8E52D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文本框 3"/>
          <p:cNvSpPr txBox="1"/>
          <p:nvPr/>
        </p:nvSpPr>
        <p:spPr>
          <a:xfrm>
            <a:off x="394970" y="864235"/>
            <a:ext cx="47377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/>
            <a:r>
              <a:rPr lang="zh-CN" altLang="en-US" sz="1800" b="1">
                <a:latin typeface="微软雅黑" panose="020B0503020204020204" charset="-122"/>
                <a:ea typeface="微软雅黑" panose="020B0503020204020204" charset="-122"/>
              </a:rPr>
              <a:t>面向海量离散化订单的</a:t>
            </a:r>
            <a:r>
              <a:rPr lang="en-US" altLang="zh-CN" sz="1800" b="1">
                <a:latin typeface="微软雅黑" panose="020B0503020204020204" charset="-122"/>
                <a:ea typeface="微软雅黑" panose="020B0503020204020204" charset="-122"/>
              </a:rPr>
              <a:t>“AI+</a:t>
            </a:r>
            <a:r>
              <a:rPr lang="zh-CN" altLang="en-US" sz="1800" b="1">
                <a:latin typeface="微软雅黑" panose="020B0503020204020204" charset="-122"/>
                <a:ea typeface="微软雅黑" panose="020B0503020204020204" charset="-122"/>
              </a:rPr>
              <a:t>柔性制造</a:t>
            </a:r>
            <a:r>
              <a:rPr lang="en-US" altLang="zh-CN" sz="1800" b="1">
                <a:latin typeface="微软雅黑" panose="020B0503020204020204" charset="-122"/>
                <a:ea typeface="微软雅黑" panose="020B0503020204020204" charset="-122"/>
              </a:rPr>
              <a:t>”</a:t>
            </a:r>
            <a:endParaRPr lang="en-US" altLang="zh-CN" sz="18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r>
              <a:rPr lang="zh-CN" altLang="en-US" sz="1800" b="1">
                <a:latin typeface="微软雅黑" panose="020B0503020204020204" charset="-122"/>
                <a:ea typeface="微软雅黑" panose="020B0503020204020204" charset="-122"/>
              </a:rPr>
              <a:t>全链路解决方案</a:t>
            </a:r>
            <a:endParaRPr lang="zh-CN" altLang="en-US" sz="18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2" name="文本框 8"/>
          <p:cNvSpPr txBox="1"/>
          <p:nvPr>
            <p:custDataLst>
              <p:tags r:id="rId1"/>
            </p:custDataLst>
          </p:nvPr>
        </p:nvSpPr>
        <p:spPr>
          <a:xfrm>
            <a:off x="376873" y="1984375"/>
            <a:ext cx="4657725" cy="1129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针对电子制造海量离散订单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 “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交付慢、成本高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” 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痛点，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集团构建了涵盖智能选型、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AI 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预审、智能排产及供应链预测的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“AI+ 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柔性制造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全链路系统。该系统融合多种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 AI 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算法破解个性化与规模化生产冲突，日均处理超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 4 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万份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 PCB 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订单，拼板效率提升百倍以上，全面实现降本增效，打造了以打样、小批量生产智造为代表的柔性智造标杆。截至目前，该方案已推广应用到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个省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市，累计服务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个用户，获得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项国际国内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......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荣誉、奖项。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1" name="直接连接符 10"/>
          <p:cNvCxnSpPr/>
          <p:nvPr>
            <p:custDataLst>
              <p:tags r:id="rId2"/>
            </p:custDataLst>
          </p:nvPr>
        </p:nvCxnSpPr>
        <p:spPr>
          <a:xfrm>
            <a:off x="483235" y="1960880"/>
            <a:ext cx="4433888" cy="0"/>
          </a:xfrm>
          <a:prstGeom prst="line">
            <a:avLst/>
          </a:prstGeom>
          <a:ln w="12700">
            <a:gradFill>
              <a:gsLst>
                <a:gs pos="0">
                  <a:schemeClr val="bg1"/>
                </a:gs>
                <a:gs pos="42000">
                  <a:srgbClr val="6ACCF2"/>
                </a:gs>
                <a:gs pos="100000">
                  <a:srgbClr val="2497EA"/>
                </a:gs>
              </a:gsLst>
              <a:lin ang="81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8"/>
          <p:cNvSpPr txBox="1"/>
          <p:nvPr/>
        </p:nvSpPr>
        <p:spPr>
          <a:xfrm>
            <a:off x="395605" y="3162300"/>
            <a:ext cx="2152015" cy="7727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just">
              <a:lnSpc>
                <a:spcPct val="150000"/>
              </a:lnSpc>
            </a:pPr>
            <a:r>
              <a:rPr lang="zh-CN" altLang="en-US" sz="9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联系人：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张三经理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9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手机号码</a:t>
            </a:r>
            <a:r>
              <a:rPr lang="en-US" altLang="zh-CN" sz="9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: 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1230XXXXXXXX </a:t>
            </a:r>
            <a:endParaRPr lang="en-US" altLang="zh-CN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9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联系地址：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深圳市福田区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路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大厦</a:t>
            </a:r>
            <a:r>
              <a:rPr lang="en-US" altLang="zh-CN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*</a:t>
            </a: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层</a:t>
            </a: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8"/>
          <p:cNvSpPr txBox="1"/>
          <p:nvPr/>
        </p:nvSpPr>
        <p:spPr>
          <a:xfrm>
            <a:off x="377190" y="1574165"/>
            <a:ext cx="2077720" cy="330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just">
              <a:lnSpc>
                <a:spcPct val="150000"/>
              </a:lnSpc>
            </a:pPr>
            <a:r>
              <a:rPr lang="zh-CN" altLang="en-US" sz="9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深圳*科技公司</a:t>
            </a:r>
            <a:endParaRPr lang="zh-CN" altLang="en-US" sz="1200" b="1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9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77190" y="504190"/>
            <a:ext cx="4333240" cy="2857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buClrTx/>
              <a:buSzTx/>
              <a:buFontTx/>
            </a:pPr>
            <a:r>
              <a:rPr lang="zh-CN" altLang="en-US" sz="1200" b="1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应用领域：</a:t>
            </a:r>
            <a:r>
              <a:rPr lang="en-US" altLang="zh-CN" sz="1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AI+</a:t>
            </a:r>
            <a:r>
              <a:rPr lang="zh-CN" altLang="en-US" sz="1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</a:rPr>
              <a:t>制造业：电子</a:t>
            </a:r>
            <a:endParaRPr lang="zh-CN" altLang="en-US" sz="100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2" descr="嘉立创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42" y="4178617"/>
            <a:ext cx="4907280" cy="2429510"/>
          </a:xfrm>
          <a:prstGeom prst="rect">
            <a:avLst/>
          </a:prstGeom>
        </p:spPr>
      </p:pic>
      <p:grpSp>
        <p:nvGrpSpPr>
          <p:cNvPr id="13" name="组合 12"/>
          <p:cNvGrpSpPr/>
          <p:nvPr userDrawn="1">
            <p:custDataLst>
              <p:tags r:id="rId4"/>
            </p:custDataLst>
          </p:nvPr>
        </p:nvGrpSpPr>
        <p:grpSpPr>
          <a:xfrm>
            <a:off x="1751846" y="6946722"/>
            <a:ext cx="3627239" cy="938709"/>
            <a:chOff x="4001597" y="5613400"/>
            <a:chExt cx="8190403" cy="1244600"/>
          </a:xfrm>
        </p:grpSpPr>
        <p:sp>
          <p:nvSpPr>
            <p:cNvPr id="14" name="任意多边形: 形状 8"/>
            <p:cNvSpPr/>
            <p:nvPr>
              <p:custDataLst>
                <p:tags r:id="rId5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zh-CN" altLang="en-US" sz="795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6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gradFill>
              <a:gsLst>
                <a:gs pos="51300">
                  <a:srgbClr val="32B0EA"/>
                </a:gs>
                <a:gs pos="0">
                  <a:srgbClr val="005F9F"/>
                </a:gs>
                <a:gs pos="100000">
                  <a:srgbClr val="ADDCE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zh-CN" altLang="en-US" sz="795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53022" y="175578"/>
            <a:ext cx="5080000" cy="398780"/>
          </a:xfrm>
          <a:prstGeom prst="rect">
            <a:avLst/>
          </a:prstGeom>
        </p:spPr>
        <p:txBody>
          <a:bodyPr>
            <a:spAutoFit/>
          </a:bodyPr>
          <a:p>
            <a:pPr marL="0" indent="0" algn="ctr" defTabSz="266700">
              <a:lnSpc>
                <a:spcPts val="2400"/>
              </a:lnSpc>
              <a:spcAft>
                <a:spcPct val="0"/>
              </a:spcAft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示例</a:t>
            </a:r>
            <a:endParaRPr lang="zh-CN" altLang="en-US" sz="32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4.xml><?xml version="1.0" encoding="utf-8"?>
<p:tagLst xmlns:p="http://schemas.openxmlformats.org/presentationml/2006/main">
  <p:tag name="KSO_WM_DIAGRAM_VIRTUALLY_FRAME" val="{&quot;height&quot;:187.07503937007874,&quot;left&quot;:28.37503937007873,&quot;top&quot;:68,&quot;width&quot;:760.7}"/>
</p:tagLst>
</file>

<file path=ppt/tags/tag5.xml><?xml version="1.0" encoding="utf-8"?>
<p:tagLst xmlns:p="http://schemas.openxmlformats.org/presentationml/2006/main">
  <p:tag name="KSO_WM_DIAGRAM_VIRTUALLY_FRAME" val="{&quot;height&quot;:187.07503937007874,&quot;left&quot;:28.37503937007873,&quot;top&quot;:68,&quot;width&quot;:760.7}"/>
</p:tagLst>
</file>

<file path=ppt/tags/tag6.xml><?xml version="1.0" encoding="utf-8"?>
<p:tagLst xmlns:p="http://schemas.openxmlformats.org/presentationml/2006/main">
  <p:tag name="KSO_WM_DIAGRAM_VIRTUALLY_FRAME" val="{&quot;height&quot;:187.07503937007874,&quot;left&quot;:28.37503937007873,&quot;top&quot;:68,&quot;width&quot;:760.7}"/>
</p:tagLst>
</file>

<file path=ppt/tags/tag7.xml><?xml version="1.0" encoding="utf-8"?>
<p:tagLst xmlns:p="http://schemas.openxmlformats.org/presentationml/2006/main">
  <p:tag name="KSO_WM_DIAGRAM_VIRTUALLY_FRAME" val="{&quot;height&quot;:187.07503937007874,&quot;left&quot;:28.37503937007873,&quot;top&quot;:68,&quot;width&quot;:760.7}"/>
</p:tagLst>
</file>

<file path=ppt/tags/tag8.xml><?xml version="1.0" encoding="utf-8"?>
<p:tagLst xmlns:p="http://schemas.openxmlformats.org/presentationml/2006/main">
  <p:tag name="KSO_WM_DIAGRAM_VIRTUALLY_FRAME" val="{&quot;height&quot;:187.07503937007874,&quot;left&quot;:28.37503937007873,&quot;top&quot;:68,&quot;width&quot;:760.7}"/>
</p:tagLst>
</file>

<file path=ppt/tags/tag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825</Words>
  <Application>WPS 演示</Application>
  <PresentationFormat>自定义</PresentationFormat>
  <Paragraphs>171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宋体</vt:lpstr>
      <vt:lpstr>Wingdings</vt:lpstr>
      <vt:lpstr>Nimbus Roman No9 L</vt:lpstr>
      <vt:lpstr>方正书宋_GBK</vt:lpstr>
      <vt:lpstr>黑体</vt:lpstr>
      <vt:lpstr>微软雅黑</vt:lpstr>
      <vt:lpstr>Times New Roman</vt:lpstr>
      <vt:lpstr>仿宋_GB2312</vt:lpstr>
      <vt:lpstr>宋体</vt:lpstr>
      <vt:lpstr>Arial Unicode MS</vt:lpstr>
      <vt:lpstr>Calibri</vt:lpstr>
      <vt:lpstr>DejaVu Sans</vt:lpstr>
      <vt:lpstr>默认设计模板</vt:lpstr>
      <vt:lpstr>PowerPoint 演示文稿</vt:lpstr>
      <vt:lpstr>应用领域分类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Jack</dc:creator>
  <cp:lastModifiedBy>user</cp:lastModifiedBy>
  <cp:revision>33</cp:revision>
  <dcterms:created xsi:type="dcterms:W3CDTF">2026-05-21T07:51:45Z</dcterms:created>
  <dcterms:modified xsi:type="dcterms:W3CDTF">2026-05-21T07:51:45Z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2052-11.8.2.12128</vt:lpwstr>
  </property>
  <property fmtid="{D5CDD505-2E9C-101B-9397-08002B2CF9AE}" pid="3" name="ICV">
    <vt:lpwstr>04B43EE1A38243AE8014D317EC792480_13</vt:lpwstr>
  </property>
</Properties>
</file>