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6" r:id="rId2"/>
    <p:sldId id="257" r:id="rId3"/>
    <p:sldId id="260" r:id="rId4"/>
    <p:sldId id="265" r:id="rId5"/>
    <p:sldId id="261" r:id="rId6"/>
    <p:sldId id="270" r:id="rId7"/>
    <p:sldId id="272" r:id="rId8"/>
    <p:sldId id="293" r:id="rId9"/>
    <p:sldId id="273" r:id="rId10"/>
    <p:sldId id="274" r:id="rId11"/>
    <p:sldId id="275" r:id="rId12"/>
    <p:sldId id="276" r:id="rId13"/>
    <p:sldId id="277" r:id="rId14"/>
    <p:sldId id="278" r:id="rId15"/>
    <p:sldId id="279" r:id="rId16"/>
    <p:sldId id="280" r:id="rId17"/>
    <p:sldId id="281" r:id="rId18"/>
    <p:sldId id="282" r:id="rId19"/>
    <p:sldId id="283" r:id="rId20"/>
    <p:sldId id="262" r:id="rId21"/>
    <p:sldId id="284" r:id="rId22"/>
    <p:sldId id="285" r:id="rId23"/>
    <p:sldId id="286" r:id="rId24"/>
    <p:sldId id="263" r:id="rId25"/>
    <p:sldId id="288" r:id="rId26"/>
    <p:sldId id="289" r:id="rId27"/>
    <p:sldId id="290" r:id="rId28"/>
    <p:sldId id="291" r:id="rId29"/>
    <p:sldId id="26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B6D9F7-53BC-4BF3-BD1F-7A542D4B9CC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86FB0989-D222-491D-B2BD-4038382332EA}">
      <dgm:prSet custT="1"/>
      <dgm:spPr/>
      <dgm:t>
        <a:bodyPr/>
        <a:lstStyle/>
        <a:p>
          <a:r>
            <a:rPr lang="en-US" sz="2800" dirty="0">
              <a:latin typeface="楷体" panose="02010609060101010101" pitchFamily="49" charset="-122"/>
              <a:ea typeface="楷体" panose="02010609060101010101" pitchFamily="49" charset="-122"/>
            </a:rPr>
            <a:t>1.</a:t>
          </a:r>
          <a:r>
            <a:rPr lang="zh-CN" sz="2800" dirty="0">
              <a:latin typeface="楷体" panose="02010609060101010101" pitchFamily="49" charset="-122"/>
              <a:ea typeface="楷体" panose="02010609060101010101" pitchFamily="49" charset="-122"/>
            </a:rPr>
            <a:t>成立疫情防控机构。</a:t>
          </a:r>
        </a:p>
      </dgm:t>
    </dgm:pt>
    <dgm:pt modelId="{601FAFA4-B4AC-4FCC-862C-6A9F26103EF3}" type="parTrans" cxnId="{E1850B56-3EC3-4E95-99F4-D85FDEC372AF}">
      <dgm:prSet/>
      <dgm:spPr/>
      <dgm:t>
        <a:bodyPr/>
        <a:lstStyle/>
        <a:p>
          <a:endParaRPr lang="zh-CN" altLang="en-US" sz="2800">
            <a:latin typeface="楷体" panose="02010609060101010101" pitchFamily="49" charset="-122"/>
            <a:ea typeface="楷体" panose="02010609060101010101" pitchFamily="49" charset="-122"/>
          </a:endParaRPr>
        </a:p>
      </dgm:t>
    </dgm:pt>
    <dgm:pt modelId="{F6D6A602-08F6-4C42-BD27-532942C1C107}" type="sibTrans" cxnId="{E1850B56-3EC3-4E95-99F4-D85FDEC372AF}">
      <dgm:prSet/>
      <dgm:spPr/>
      <dgm:t>
        <a:bodyPr/>
        <a:lstStyle/>
        <a:p>
          <a:endParaRPr lang="zh-CN" altLang="en-US" sz="2800">
            <a:latin typeface="楷体" panose="02010609060101010101" pitchFamily="49" charset="-122"/>
            <a:ea typeface="楷体" panose="02010609060101010101" pitchFamily="49" charset="-122"/>
          </a:endParaRPr>
        </a:p>
      </dgm:t>
    </dgm:pt>
    <dgm:pt modelId="{B8545660-BB6A-4742-99F2-CE18E2C602A9}">
      <dgm:prSet custT="1"/>
      <dgm:spPr/>
      <dgm:t>
        <a:bodyPr/>
        <a:lstStyle/>
        <a:p>
          <a:r>
            <a:rPr lang="zh-CN" altLang="en-US" sz="2800" dirty="0">
              <a:latin typeface="楷体" panose="02010609060101010101" pitchFamily="49" charset="-122"/>
              <a:ea typeface="楷体" panose="02010609060101010101" pitchFamily="49" charset="-122"/>
            </a:rPr>
            <a:t>企业主要负责人是疫情防控第一责任人，要成立疫情防控组织机构，建立内部疫情防控体系，制定疫情防控工作方案，明确疫情防控应急措施和处置流程。</a:t>
          </a:r>
        </a:p>
      </dgm:t>
    </dgm:pt>
    <dgm:pt modelId="{0C2EC734-BE1C-44BC-B35A-01E2E57FDF71}" type="parTrans" cxnId="{29FFB2C4-FCAF-4C66-998E-E190A36146DA}">
      <dgm:prSet/>
      <dgm:spPr/>
      <dgm:t>
        <a:bodyPr/>
        <a:lstStyle/>
        <a:p>
          <a:endParaRPr lang="zh-CN" altLang="en-US" sz="2800">
            <a:latin typeface="楷体" panose="02010609060101010101" pitchFamily="49" charset="-122"/>
            <a:ea typeface="楷体" panose="02010609060101010101" pitchFamily="49" charset="-122"/>
          </a:endParaRPr>
        </a:p>
      </dgm:t>
    </dgm:pt>
    <dgm:pt modelId="{5CFC17AA-04AD-4B22-8C26-28667F75C437}" type="sibTrans" cxnId="{29FFB2C4-FCAF-4C66-998E-E190A36146DA}">
      <dgm:prSet/>
      <dgm:spPr/>
      <dgm:t>
        <a:bodyPr/>
        <a:lstStyle/>
        <a:p>
          <a:endParaRPr lang="zh-CN" altLang="en-US" sz="2800">
            <a:latin typeface="楷体" panose="02010609060101010101" pitchFamily="49" charset="-122"/>
            <a:ea typeface="楷体" panose="02010609060101010101" pitchFamily="49" charset="-122"/>
          </a:endParaRPr>
        </a:p>
      </dgm:t>
    </dgm:pt>
    <dgm:pt modelId="{ACA16E1A-C61F-4A96-B3F7-DFFAC7252EEF}">
      <dgm:prSet custT="1"/>
      <dgm:spPr/>
      <dgm:t>
        <a:bodyPr/>
        <a:lstStyle/>
        <a:p>
          <a:r>
            <a:rPr lang="en-US" sz="2800" dirty="0">
              <a:latin typeface="楷体" panose="02010609060101010101" pitchFamily="49" charset="-122"/>
              <a:ea typeface="楷体" panose="02010609060101010101" pitchFamily="49" charset="-122"/>
            </a:rPr>
            <a:t>2.</a:t>
          </a:r>
          <a:r>
            <a:rPr lang="zh-CN" sz="2800" dirty="0">
              <a:latin typeface="楷体" panose="02010609060101010101" pitchFamily="49" charset="-122"/>
              <a:ea typeface="楷体" panose="02010609060101010101" pitchFamily="49" charset="-122"/>
            </a:rPr>
            <a:t>落实疫情防控责任。</a:t>
          </a:r>
        </a:p>
      </dgm:t>
    </dgm:pt>
    <dgm:pt modelId="{C716C573-FD8F-4DA2-81C5-1006566F2F6F}" type="parTrans" cxnId="{A63F3689-3968-4324-9483-B3774682C066}">
      <dgm:prSet/>
      <dgm:spPr/>
      <dgm:t>
        <a:bodyPr/>
        <a:lstStyle/>
        <a:p>
          <a:endParaRPr lang="zh-CN" altLang="en-US" sz="2800">
            <a:latin typeface="楷体" panose="02010609060101010101" pitchFamily="49" charset="-122"/>
            <a:ea typeface="楷体" panose="02010609060101010101" pitchFamily="49" charset="-122"/>
          </a:endParaRPr>
        </a:p>
      </dgm:t>
    </dgm:pt>
    <dgm:pt modelId="{E1F351CD-D9CF-4546-8480-034DDC9676BF}" type="sibTrans" cxnId="{A63F3689-3968-4324-9483-B3774682C066}">
      <dgm:prSet/>
      <dgm:spPr/>
      <dgm:t>
        <a:bodyPr/>
        <a:lstStyle/>
        <a:p>
          <a:endParaRPr lang="zh-CN" altLang="en-US" sz="2800">
            <a:latin typeface="楷体" panose="02010609060101010101" pitchFamily="49" charset="-122"/>
            <a:ea typeface="楷体" panose="02010609060101010101" pitchFamily="49" charset="-122"/>
          </a:endParaRPr>
        </a:p>
      </dgm:t>
    </dgm:pt>
    <dgm:pt modelId="{FACD8917-A0B1-45E9-92E6-25F5D428FD09}">
      <dgm:prSet custT="1"/>
      <dgm:spPr/>
      <dgm:t>
        <a:bodyPr/>
        <a:lstStyle/>
        <a:p>
          <a:r>
            <a:rPr lang="zh-CN" altLang="en-US" sz="2800" dirty="0">
              <a:latin typeface="楷体" panose="02010609060101010101" pitchFamily="49" charset="-122"/>
              <a:ea typeface="楷体" panose="02010609060101010101" pitchFamily="49" charset="-122"/>
            </a:rPr>
            <a:t>企业要将防控责任落实到部门、班组、岗位和个人，做好疫情防控、物资储备、生活保障、治安保卫等工作。配备专人负责体温检测、通风消毒、个人防护用品发放、宣传教育等工作，指定专人负责本单位疫情防控情况的收集和报送工作。</a:t>
          </a:r>
        </a:p>
      </dgm:t>
    </dgm:pt>
    <dgm:pt modelId="{00F2E881-6280-4DA0-A770-B588295C6E82}" type="parTrans" cxnId="{228A0558-D0F7-4970-B388-FAAB2A8F68EB}">
      <dgm:prSet/>
      <dgm:spPr/>
      <dgm:t>
        <a:bodyPr/>
        <a:lstStyle/>
        <a:p>
          <a:endParaRPr lang="zh-CN" altLang="en-US" sz="2800">
            <a:latin typeface="楷体" panose="02010609060101010101" pitchFamily="49" charset="-122"/>
            <a:ea typeface="楷体" panose="02010609060101010101" pitchFamily="49" charset="-122"/>
          </a:endParaRPr>
        </a:p>
      </dgm:t>
    </dgm:pt>
    <dgm:pt modelId="{F8FC5A37-4F95-43A8-B015-B502EFD1D873}" type="sibTrans" cxnId="{228A0558-D0F7-4970-B388-FAAB2A8F68EB}">
      <dgm:prSet/>
      <dgm:spPr/>
      <dgm:t>
        <a:bodyPr/>
        <a:lstStyle/>
        <a:p>
          <a:endParaRPr lang="zh-CN" altLang="en-US" sz="2800">
            <a:latin typeface="楷体" panose="02010609060101010101" pitchFamily="49" charset="-122"/>
            <a:ea typeface="楷体" panose="02010609060101010101" pitchFamily="49" charset="-122"/>
          </a:endParaRPr>
        </a:p>
      </dgm:t>
    </dgm:pt>
    <dgm:pt modelId="{B92F7653-B1A3-4C4C-BFA1-B0F5F8F6FABC}" type="pres">
      <dgm:prSet presAssocID="{D5B6D9F7-53BC-4BF3-BD1F-7A542D4B9CCD}" presName="linear" presStyleCnt="0">
        <dgm:presLayoutVars>
          <dgm:animLvl val="lvl"/>
          <dgm:resizeHandles val="exact"/>
        </dgm:presLayoutVars>
      </dgm:prSet>
      <dgm:spPr/>
    </dgm:pt>
    <dgm:pt modelId="{4B15A8C9-9821-4FD1-8EB3-A1761A0341B3}" type="pres">
      <dgm:prSet presAssocID="{86FB0989-D222-491D-B2BD-4038382332EA}" presName="parentText" presStyleLbl="node1" presStyleIdx="0" presStyleCnt="2">
        <dgm:presLayoutVars>
          <dgm:chMax val="0"/>
          <dgm:bulletEnabled val="1"/>
        </dgm:presLayoutVars>
      </dgm:prSet>
      <dgm:spPr/>
    </dgm:pt>
    <dgm:pt modelId="{4A35E6FF-DE85-49D2-B150-6FDAB0914FF6}" type="pres">
      <dgm:prSet presAssocID="{86FB0989-D222-491D-B2BD-4038382332EA}" presName="childText" presStyleLbl="revTx" presStyleIdx="0" presStyleCnt="2">
        <dgm:presLayoutVars>
          <dgm:bulletEnabled val="1"/>
        </dgm:presLayoutVars>
      </dgm:prSet>
      <dgm:spPr/>
    </dgm:pt>
    <dgm:pt modelId="{E3E34634-100C-4375-8FCC-740F83C67A10}" type="pres">
      <dgm:prSet presAssocID="{ACA16E1A-C61F-4A96-B3F7-DFFAC7252EEF}" presName="parentText" presStyleLbl="node1" presStyleIdx="1" presStyleCnt="2">
        <dgm:presLayoutVars>
          <dgm:chMax val="0"/>
          <dgm:bulletEnabled val="1"/>
        </dgm:presLayoutVars>
      </dgm:prSet>
      <dgm:spPr/>
    </dgm:pt>
    <dgm:pt modelId="{03FB2C04-B09F-4F5A-8813-D884586EE962}" type="pres">
      <dgm:prSet presAssocID="{ACA16E1A-C61F-4A96-B3F7-DFFAC7252EEF}" presName="childText" presStyleLbl="revTx" presStyleIdx="1" presStyleCnt="2">
        <dgm:presLayoutVars>
          <dgm:bulletEnabled val="1"/>
        </dgm:presLayoutVars>
      </dgm:prSet>
      <dgm:spPr/>
    </dgm:pt>
  </dgm:ptLst>
  <dgm:cxnLst>
    <dgm:cxn modelId="{97251205-1124-4463-9D2C-04E74E266D5B}" type="presOf" srcId="{B8545660-BB6A-4742-99F2-CE18E2C602A9}" destId="{4A35E6FF-DE85-49D2-B150-6FDAB0914FF6}" srcOrd="0" destOrd="0" presId="urn:microsoft.com/office/officeart/2005/8/layout/vList2"/>
    <dgm:cxn modelId="{E8F71A29-FBBC-4419-90C3-27DB324FF499}" type="presOf" srcId="{FACD8917-A0B1-45E9-92E6-25F5D428FD09}" destId="{03FB2C04-B09F-4F5A-8813-D884586EE962}" srcOrd="0" destOrd="0" presId="urn:microsoft.com/office/officeart/2005/8/layout/vList2"/>
    <dgm:cxn modelId="{C628316D-43D0-40F6-81DB-001A54BEE38A}" type="presOf" srcId="{ACA16E1A-C61F-4A96-B3F7-DFFAC7252EEF}" destId="{E3E34634-100C-4375-8FCC-740F83C67A10}" srcOrd="0" destOrd="0" presId="urn:microsoft.com/office/officeart/2005/8/layout/vList2"/>
    <dgm:cxn modelId="{E1850B56-3EC3-4E95-99F4-D85FDEC372AF}" srcId="{D5B6D9F7-53BC-4BF3-BD1F-7A542D4B9CCD}" destId="{86FB0989-D222-491D-B2BD-4038382332EA}" srcOrd="0" destOrd="0" parTransId="{601FAFA4-B4AC-4FCC-862C-6A9F26103EF3}" sibTransId="{F6D6A602-08F6-4C42-BD27-532942C1C107}"/>
    <dgm:cxn modelId="{228A0558-D0F7-4970-B388-FAAB2A8F68EB}" srcId="{ACA16E1A-C61F-4A96-B3F7-DFFAC7252EEF}" destId="{FACD8917-A0B1-45E9-92E6-25F5D428FD09}" srcOrd="0" destOrd="0" parTransId="{00F2E881-6280-4DA0-A770-B588295C6E82}" sibTransId="{F8FC5A37-4F95-43A8-B015-B502EFD1D873}"/>
    <dgm:cxn modelId="{A63F3689-3968-4324-9483-B3774682C066}" srcId="{D5B6D9F7-53BC-4BF3-BD1F-7A542D4B9CCD}" destId="{ACA16E1A-C61F-4A96-B3F7-DFFAC7252EEF}" srcOrd="1" destOrd="0" parTransId="{C716C573-FD8F-4DA2-81C5-1006566F2F6F}" sibTransId="{E1F351CD-D9CF-4546-8480-034DDC9676BF}"/>
    <dgm:cxn modelId="{FACBD8A1-4B1E-4EB5-9A85-C4FF71002400}" type="presOf" srcId="{86FB0989-D222-491D-B2BD-4038382332EA}" destId="{4B15A8C9-9821-4FD1-8EB3-A1761A0341B3}" srcOrd="0" destOrd="0" presId="urn:microsoft.com/office/officeart/2005/8/layout/vList2"/>
    <dgm:cxn modelId="{29FFB2C4-FCAF-4C66-998E-E190A36146DA}" srcId="{86FB0989-D222-491D-B2BD-4038382332EA}" destId="{B8545660-BB6A-4742-99F2-CE18E2C602A9}" srcOrd="0" destOrd="0" parTransId="{0C2EC734-BE1C-44BC-B35A-01E2E57FDF71}" sibTransId="{5CFC17AA-04AD-4B22-8C26-28667F75C437}"/>
    <dgm:cxn modelId="{F23E0EE2-1B5E-4D20-96A7-77EBF710C7FE}" type="presOf" srcId="{D5B6D9F7-53BC-4BF3-BD1F-7A542D4B9CCD}" destId="{B92F7653-B1A3-4C4C-BFA1-B0F5F8F6FABC}" srcOrd="0" destOrd="0" presId="urn:microsoft.com/office/officeart/2005/8/layout/vList2"/>
    <dgm:cxn modelId="{885DD931-E1A4-46AB-B477-4516CF986EB8}" type="presParOf" srcId="{B92F7653-B1A3-4C4C-BFA1-B0F5F8F6FABC}" destId="{4B15A8C9-9821-4FD1-8EB3-A1761A0341B3}" srcOrd="0" destOrd="0" presId="urn:microsoft.com/office/officeart/2005/8/layout/vList2"/>
    <dgm:cxn modelId="{70706784-A0C1-4C2B-8ADF-3DB87CBE911E}" type="presParOf" srcId="{B92F7653-B1A3-4C4C-BFA1-B0F5F8F6FABC}" destId="{4A35E6FF-DE85-49D2-B150-6FDAB0914FF6}" srcOrd="1" destOrd="0" presId="urn:microsoft.com/office/officeart/2005/8/layout/vList2"/>
    <dgm:cxn modelId="{F995C2FB-5EE2-49F1-97F0-208576652E3D}" type="presParOf" srcId="{B92F7653-B1A3-4C4C-BFA1-B0F5F8F6FABC}" destId="{E3E34634-100C-4375-8FCC-740F83C67A10}" srcOrd="2" destOrd="0" presId="urn:microsoft.com/office/officeart/2005/8/layout/vList2"/>
    <dgm:cxn modelId="{62300CE7-7CAA-4516-A0E2-F38B9C31CC44}" type="presParOf" srcId="{B92F7653-B1A3-4C4C-BFA1-B0F5F8F6FABC}" destId="{03FB2C04-B09F-4F5A-8813-D884586EE96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DB242A-C582-4AD0-9ADA-2A35A5DB918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61C744C3-4014-4FF7-BAE9-95083888F330}">
      <dgm:prSet custT="1"/>
      <dgm:spPr/>
      <dgm:t>
        <a:bodyPr/>
        <a:lstStyle/>
        <a:p>
          <a:r>
            <a:rPr lang="en-US" sz="2400" dirty="0">
              <a:latin typeface="楷体" panose="02010609060101010101" pitchFamily="49" charset="-122"/>
              <a:ea typeface="楷体" panose="02010609060101010101" pitchFamily="49" charset="-122"/>
            </a:rPr>
            <a:t>3.</a:t>
          </a:r>
          <a:r>
            <a:rPr lang="zh-CN" sz="2400" dirty="0">
              <a:latin typeface="楷体" panose="02010609060101010101" pitchFamily="49" charset="-122"/>
              <a:ea typeface="楷体" panose="02010609060101010101" pitchFamily="49" charset="-122"/>
            </a:rPr>
            <a:t>有序组织员工返岗</a:t>
          </a:r>
        </a:p>
      </dgm:t>
    </dgm:pt>
    <dgm:pt modelId="{69FE62C5-70C3-46EA-BA8D-72014542D976}" type="parTrans" cxnId="{05291762-4591-4AF9-9113-4160D7D0BB33}">
      <dgm:prSet/>
      <dgm:spPr/>
      <dgm:t>
        <a:bodyPr/>
        <a:lstStyle/>
        <a:p>
          <a:endParaRPr lang="zh-CN" altLang="en-US" sz="2400">
            <a:latin typeface="楷体" panose="02010609060101010101" pitchFamily="49" charset="-122"/>
            <a:ea typeface="楷体" panose="02010609060101010101" pitchFamily="49" charset="-122"/>
          </a:endParaRPr>
        </a:p>
      </dgm:t>
    </dgm:pt>
    <dgm:pt modelId="{80F09790-6203-4DB1-B1C3-43E3AE50951A}" type="sibTrans" cxnId="{05291762-4591-4AF9-9113-4160D7D0BB33}">
      <dgm:prSet/>
      <dgm:spPr/>
      <dgm:t>
        <a:bodyPr/>
        <a:lstStyle/>
        <a:p>
          <a:endParaRPr lang="zh-CN" altLang="en-US" sz="2400">
            <a:latin typeface="楷体" panose="02010609060101010101" pitchFamily="49" charset="-122"/>
            <a:ea typeface="楷体" panose="02010609060101010101" pitchFamily="49" charset="-122"/>
          </a:endParaRPr>
        </a:p>
      </dgm:t>
    </dgm:pt>
    <dgm:pt modelId="{99E786E2-735F-4B66-8829-F433167C0323}">
      <dgm:prSet custT="1"/>
      <dgm:spPr/>
      <dgm:t>
        <a:bodyPr/>
        <a:lstStyle/>
        <a:p>
          <a:r>
            <a:rPr lang="zh-CN" altLang="en-US" sz="2400" dirty="0">
              <a:latin typeface="楷体" panose="02010609060101010101" pitchFamily="49" charset="-122"/>
              <a:ea typeface="楷体" panose="02010609060101010101" pitchFamily="49" charset="-122"/>
            </a:rPr>
            <a:t>提前调度掌握返岗员工健康情况，对符合疫情防控要求的员工，合理组织分批次返岗。对返岗员工能够集中运送的，鼓励采取专车或包车等方式运送并做好防护。</a:t>
          </a:r>
        </a:p>
      </dgm:t>
    </dgm:pt>
    <dgm:pt modelId="{9FFAE4BA-6240-45E0-BEE3-AD1345A7F00C}" type="parTrans" cxnId="{88C529C6-C997-4BD2-80F3-58FC6D0DBA06}">
      <dgm:prSet/>
      <dgm:spPr/>
      <dgm:t>
        <a:bodyPr/>
        <a:lstStyle/>
        <a:p>
          <a:endParaRPr lang="zh-CN" altLang="en-US" sz="2400">
            <a:latin typeface="楷体" panose="02010609060101010101" pitchFamily="49" charset="-122"/>
            <a:ea typeface="楷体" panose="02010609060101010101" pitchFamily="49" charset="-122"/>
          </a:endParaRPr>
        </a:p>
      </dgm:t>
    </dgm:pt>
    <dgm:pt modelId="{D95CB7A5-E878-4380-A244-3A5E75E22B54}" type="sibTrans" cxnId="{88C529C6-C997-4BD2-80F3-58FC6D0DBA06}">
      <dgm:prSet/>
      <dgm:spPr/>
      <dgm:t>
        <a:bodyPr/>
        <a:lstStyle/>
        <a:p>
          <a:endParaRPr lang="zh-CN" altLang="en-US" sz="2400">
            <a:latin typeface="楷体" panose="02010609060101010101" pitchFamily="49" charset="-122"/>
            <a:ea typeface="楷体" panose="02010609060101010101" pitchFamily="49" charset="-122"/>
          </a:endParaRPr>
        </a:p>
      </dgm:t>
    </dgm:pt>
    <dgm:pt modelId="{BA36FF29-AEE6-4A2E-BD8A-203EC5D683DE}">
      <dgm:prSet custT="1"/>
      <dgm:spPr/>
      <dgm:t>
        <a:bodyPr/>
        <a:lstStyle/>
        <a:p>
          <a:r>
            <a:rPr lang="en-US" sz="2400">
              <a:latin typeface="楷体" panose="02010609060101010101" pitchFamily="49" charset="-122"/>
              <a:ea typeface="楷体" panose="02010609060101010101" pitchFamily="49" charset="-122"/>
            </a:rPr>
            <a:t>4.</a:t>
          </a:r>
          <a:r>
            <a:rPr lang="zh-CN" sz="2400">
              <a:latin typeface="楷体" panose="02010609060101010101" pitchFamily="49" charset="-122"/>
              <a:ea typeface="楷体" panose="02010609060101010101" pitchFamily="49" charset="-122"/>
            </a:rPr>
            <a:t>严格返岗员工管理。</a:t>
          </a:r>
        </a:p>
      </dgm:t>
    </dgm:pt>
    <dgm:pt modelId="{E88E8D2A-60C6-46A6-B9E5-32289B88E542}" type="parTrans" cxnId="{22885E22-1EAF-4A34-A41E-FEF5C114F2BF}">
      <dgm:prSet/>
      <dgm:spPr/>
      <dgm:t>
        <a:bodyPr/>
        <a:lstStyle/>
        <a:p>
          <a:endParaRPr lang="zh-CN" altLang="en-US" sz="2400">
            <a:latin typeface="楷体" panose="02010609060101010101" pitchFamily="49" charset="-122"/>
            <a:ea typeface="楷体" panose="02010609060101010101" pitchFamily="49" charset="-122"/>
          </a:endParaRPr>
        </a:p>
      </dgm:t>
    </dgm:pt>
    <dgm:pt modelId="{0157A854-B477-4576-A669-BE97E1A81794}" type="sibTrans" cxnId="{22885E22-1EAF-4A34-A41E-FEF5C114F2BF}">
      <dgm:prSet/>
      <dgm:spPr/>
      <dgm:t>
        <a:bodyPr/>
        <a:lstStyle/>
        <a:p>
          <a:endParaRPr lang="zh-CN" altLang="en-US" sz="2400">
            <a:latin typeface="楷体" panose="02010609060101010101" pitchFamily="49" charset="-122"/>
            <a:ea typeface="楷体" panose="02010609060101010101" pitchFamily="49" charset="-122"/>
          </a:endParaRPr>
        </a:p>
      </dgm:t>
    </dgm:pt>
    <dgm:pt modelId="{3D3EF712-CAEE-432D-86C1-55C7E9143838}">
      <dgm:prSet custT="1"/>
      <dgm:spPr/>
      <dgm:t>
        <a:bodyPr/>
        <a:lstStyle/>
        <a:p>
          <a:r>
            <a:rPr lang="zh-CN" altLang="en-US" sz="2400" dirty="0">
              <a:latin typeface="楷体" panose="02010609060101010101" pitchFamily="49" charset="-122"/>
              <a:ea typeface="楷体" panose="02010609060101010101" pitchFamily="49" charset="-122"/>
            </a:rPr>
            <a:t>建立员工健康台账，按照当地要求进行报备和分区分类进行健康管理。设立可疑症状报告电话，员工出现可疑症状时，要及时向本单位如实报告。</a:t>
          </a:r>
        </a:p>
      </dgm:t>
    </dgm:pt>
    <dgm:pt modelId="{F00BE243-DC86-497F-8E9F-453DB4C28523}" type="parTrans" cxnId="{22FC759D-9B88-4D8B-BC5C-C71E3C12CEB8}">
      <dgm:prSet/>
      <dgm:spPr/>
      <dgm:t>
        <a:bodyPr/>
        <a:lstStyle/>
        <a:p>
          <a:endParaRPr lang="zh-CN" altLang="en-US" sz="2400">
            <a:latin typeface="楷体" panose="02010609060101010101" pitchFamily="49" charset="-122"/>
            <a:ea typeface="楷体" panose="02010609060101010101" pitchFamily="49" charset="-122"/>
          </a:endParaRPr>
        </a:p>
      </dgm:t>
    </dgm:pt>
    <dgm:pt modelId="{3A4FCD4E-A525-4797-8B4B-9630D07E4FB5}" type="sibTrans" cxnId="{22FC759D-9B88-4D8B-BC5C-C71E3C12CEB8}">
      <dgm:prSet/>
      <dgm:spPr/>
      <dgm:t>
        <a:bodyPr/>
        <a:lstStyle/>
        <a:p>
          <a:endParaRPr lang="zh-CN" altLang="en-US" sz="2400">
            <a:latin typeface="楷体" panose="02010609060101010101" pitchFamily="49" charset="-122"/>
            <a:ea typeface="楷体" panose="02010609060101010101" pitchFamily="49" charset="-122"/>
          </a:endParaRPr>
        </a:p>
      </dgm:t>
    </dgm:pt>
    <dgm:pt modelId="{6604D651-0145-4BAD-BBDF-280D53D0A7B7}">
      <dgm:prSet custT="1"/>
      <dgm:spPr/>
      <dgm:t>
        <a:bodyPr/>
        <a:lstStyle/>
        <a:p>
          <a:r>
            <a:rPr lang="en-US" sz="2400">
              <a:latin typeface="楷体" panose="02010609060101010101" pitchFamily="49" charset="-122"/>
              <a:ea typeface="楷体" panose="02010609060101010101" pitchFamily="49" charset="-122"/>
            </a:rPr>
            <a:t>5.</a:t>
          </a:r>
          <a:r>
            <a:rPr lang="zh-CN" sz="2400">
              <a:latin typeface="楷体" panose="02010609060101010101" pitchFamily="49" charset="-122"/>
              <a:ea typeface="楷体" panose="02010609060101010101" pitchFamily="49" charset="-122"/>
            </a:rPr>
            <a:t>做好日常体温检测</a:t>
          </a:r>
        </a:p>
      </dgm:t>
    </dgm:pt>
    <dgm:pt modelId="{154857F6-AC04-4812-AFBC-6E14A64E8526}" type="parTrans" cxnId="{CE350475-93D2-4DC5-9CD4-A60E54645477}">
      <dgm:prSet/>
      <dgm:spPr/>
      <dgm:t>
        <a:bodyPr/>
        <a:lstStyle/>
        <a:p>
          <a:endParaRPr lang="zh-CN" altLang="en-US" sz="2400">
            <a:latin typeface="楷体" panose="02010609060101010101" pitchFamily="49" charset="-122"/>
            <a:ea typeface="楷体" panose="02010609060101010101" pitchFamily="49" charset="-122"/>
          </a:endParaRPr>
        </a:p>
      </dgm:t>
    </dgm:pt>
    <dgm:pt modelId="{66490771-2A7B-4B58-8539-AE52E58A2DAF}" type="sibTrans" cxnId="{CE350475-93D2-4DC5-9CD4-A60E54645477}">
      <dgm:prSet/>
      <dgm:spPr/>
      <dgm:t>
        <a:bodyPr/>
        <a:lstStyle/>
        <a:p>
          <a:endParaRPr lang="zh-CN" altLang="en-US" sz="2400">
            <a:latin typeface="楷体" panose="02010609060101010101" pitchFamily="49" charset="-122"/>
            <a:ea typeface="楷体" panose="02010609060101010101" pitchFamily="49" charset="-122"/>
          </a:endParaRPr>
        </a:p>
      </dgm:t>
    </dgm:pt>
    <dgm:pt modelId="{8F572756-9222-4881-A4B5-AE173E7D2707}">
      <dgm:prSet custT="1"/>
      <dgm:spPr/>
      <dgm:t>
        <a:bodyPr/>
        <a:lstStyle/>
        <a:p>
          <a:r>
            <a:rPr lang="zh-CN" altLang="en-US" sz="2400" dirty="0">
              <a:latin typeface="楷体" panose="02010609060101010101" pitchFamily="49" charset="-122"/>
              <a:ea typeface="楷体" panose="02010609060101010101" pitchFamily="49" charset="-122"/>
            </a:rPr>
            <a:t>每天在员工上下班时进行体温检测，并做好记录。指定专人每天汇总员工健康状况，向当地疾控部门报告，发现异常情况要立即报告并采取相应防控措施。</a:t>
          </a:r>
        </a:p>
      </dgm:t>
    </dgm:pt>
    <dgm:pt modelId="{4CE8C3BE-F695-48A6-A823-E8DD885B4734}" type="parTrans" cxnId="{32804DF3-595D-4728-8E82-FECF4356DDC3}">
      <dgm:prSet/>
      <dgm:spPr/>
      <dgm:t>
        <a:bodyPr/>
        <a:lstStyle/>
        <a:p>
          <a:endParaRPr lang="zh-CN" altLang="en-US" sz="2400">
            <a:latin typeface="楷体" panose="02010609060101010101" pitchFamily="49" charset="-122"/>
            <a:ea typeface="楷体" panose="02010609060101010101" pitchFamily="49" charset="-122"/>
          </a:endParaRPr>
        </a:p>
      </dgm:t>
    </dgm:pt>
    <dgm:pt modelId="{0176460A-DC71-46BB-ABD4-E79FF4B55601}" type="sibTrans" cxnId="{32804DF3-595D-4728-8E82-FECF4356DDC3}">
      <dgm:prSet/>
      <dgm:spPr/>
      <dgm:t>
        <a:bodyPr/>
        <a:lstStyle/>
        <a:p>
          <a:endParaRPr lang="zh-CN" altLang="en-US" sz="2400">
            <a:latin typeface="楷体" panose="02010609060101010101" pitchFamily="49" charset="-122"/>
            <a:ea typeface="楷体" panose="02010609060101010101" pitchFamily="49" charset="-122"/>
          </a:endParaRPr>
        </a:p>
      </dgm:t>
    </dgm:pt>
    <dgm:pt modelId="{87024D68-15B3-48BD-8C0B-8656116558CD}" type="pres">
      <dgm:prSet presAssocID="{EBDB242A-C582-4AD0-9ADA-2A35A5DB918A}" presName="linear" presStyleCnt="0">
        <dgm:presLayoutVars>
          <dgm:animLvl val="lvl"/>
          <dgm:resizeHandles val="exact"/>
        </dgm:presLayoutVars>
      </dgm:prSet>
      <dgm:spPr/>
    </dgm:pt>
    <dgm:pt modelId="{CE18327A-5267-410F-B15E-5FCD601ACBFC}" type="pres">
      <dgm:prSet presAssocID="{61C744C3-4014-4FF7-BAE9-95083888F330}" presName="parentText" presStyleLbl="node1" presStyleIdx="0" presStyleCnt="3" custScaleY="72341">
        <dgm:presLayoutVars>
          <dgm:chMax val="0"/>
          <dgm:bulletEnabled val="1"/>
        </dgm:presLayoutVars>
      </dgm:prSet>
      <dgm:spPr/>
    </dgm:pt>
    <dgm:pt modelId="{90AD5058-2501-413D-879D-25FF746F0097}" type="pres">
      <dgm:prSet presAssocID="{61C744C3-4014-4FF7-BAE9-95083888F330}" presName="childText" presStyleLbl="revTx" presStyleIdx="0" presStyleCnt="3" custScaleY="101172">
        <dgm:presLayoutVars>
          <dgm:bulletEnabled val="1"/>
        </dgm:presLayoutVars>
      </dgm:prSet>
      <dgm:spPr/>
    </dgm:pt>
    <dgm:pt modelId="{B20352CA-90A4-4986-ADC9-F484112EF20F}" type="pres">
      <dgm:prSet presAssocID="{BA36FF29-AEE6-4A2E-BD8A-203EC5D683DE}" presName="parentText" presStyleLbl="node1" presStyleIdx="1" presStyleCnt="3" custScaleY="73264">
        <dgm:presLayoutVars>
          <dgm:chMax val="0"/>
          <dgm:bulletEnabled val="1"/>
        </dgm:presLayoutVars>
      </dgm:prSet>
      <dgm:spPr/>
    </dgm:pt>
    <dgm:pt modelId="{65039C97-A2BB-4982-A573-897DB78B09CB}" type="pres">
      <dgm:prSet presAssocID="{BA36FF29-AEE6-4A2E-BD8A-203EC5D683DE}" presName="childText" presStyleLbl="revTx" presStyleIdx="1" presStyleCnt="3" custScaleY="66049">
        <dgm:presLayoutVars>
          <dgm:bulletEnabled val="1"/>
        </dgm:presLayoutVars>
      </dgm:prSet>
      <dgm:spPr/>
    </dgm:pt>
    <dgm:pt modelId="{37EE0831-C587-4A74-961B-287A9EAD1BB5}" type="pres">
      <dgm:prSet presAssocID="{6604D651-0145-4BAD-BBDF-280D53D0A7B7}" presName="parentText" presStyleLbl="node1" presStyleIdx="2" presStyleCnt="3" custScaleY="57760">
        <dgm:presLayoutVars>
          <dgm:chMax val="0"/>
          <dgm:bulletEnabled val="1"/>
        </dgm:presLayoutVars>
      </dgm:prSet>
      <dgm:spPr/>
    </dgm:pt>
    <dgm:pt modelId="{C48B079E-5C07-4A38-9C5C-49246BF78784}" type="pres">
      <dgm:prSet presAssocID="{6604D651-0145-4BAD-BBDF-280D53D0A7B7}" presName="childText" presStyleLbl="revTx" presStyleIdx="2" presStyleCnt="3">
        <dgm:presLayoutVars>
          <dgm:bulletEnabled val="1"/>
        </dgm:presLayoutVars>
      </dgm:prSet>
      <dgm:spPr/>
    </dgm:pt>
  </dgm:ptLst>
  <dgm:cxnLst>
    <dgm:cxn modelId="{22885E22-1EAF-4A34-A41E-FEF5C114F2BF}" srcId="{EBDB242A-C582-4AD0-9ADA-2A35A5DB918A}" destId="{BA36FF29-AEE6-4A2E-BD8A-203EC5D683DE}" srcOrd="1" destOrd="0" parTransId="{E88E8D2A-60C6-46A6-B9E5-32289B88E542}" sibTransId="{0157A854-B477-4576-A669-BE97E1A81794}"/>
    <dgm:cxn modelId="{05291762-4591-4AF9-9113-4160D7D0BB33}" srcId="{EBDB242A-C582-4AD0-9ADA-2A35A5DB918A}" destId="{61C744C3-4014-4FF7-BAE9-95083888F330}" srcOrd="0" destOrd="0" parTransId="{69FE62C5-70C3-46EA-BA8D-72014542D976}" sibTransId="{80F09790-6203-4DB1-B1C3-43E3AE50951A}"/>
    <dgm:cxn modelId="{77B29D4B-478B-4E09-B1EA-024FC4675C03}" type="presOf" srcId="{3D3EF712-CAEE-432D-86C1-55C7E9143838}" destId="{65039C97-A2BB-4982-A573-897DB78B09CB}" srcOrd="0" destOrd="0" presId="urn:microsoft.com/office/officeart/2005/8/layout/vList2"/>
    <dgm:cxn modelId="{5CC63272-E57C-43C7-A392-8C2A7C87F934}" type="presOf" srcId="{BA36FF29-AEE6-4A2E-BD8A-203EC5D683DE}" destId="{B20352CA-90A4-4986-ADC9-F484112EF20F}" srcOrd="0" destOrd="0" presId="urn:microsoft.com/office/officeart/2005/8/layout/vList2"/>
    <dgm:cxn modelId="{CE350475-93D2-4DC5-9CD4-A60E54645477}" srcId="{EBDB242A-C582-4AD0-9ADA-2A35A5DB918A}" destId="{6604D651-0145-4BAD-BBDF-280D53D0A7B7}" srcOrd="2" destOrd="0" parTransId="{154857F6-AC04-4812-AFBC-6E14A64E8526}" sibTransId="{66490771-2A7B-4B58-8539-AE52E58A2DAF}"/>
    <dgm:cxn modelId="{F4E5D175-2307-4B97-9D56-B38C50D9B994}" type="presOf" srcId="{6604D651-0145-4BAD-BBDF-280D53D0A7B7}" destId="{37EE0831-C587-4A74-961B-287A9EAD1BB5}" srcOrd="0" destOrd="0" presId="urn:microsoft.com/office/officeart/2005/8/layout/vList2"/>
    <dgm:cxn modelId="{E394BE8A-5F26-4D70-8716-6C9E8968C26F}" type="presOf" srcId="{8F572756-9222-4881-A4B5-AE173E7D2707}" destId="{C48B079E-5C07-4A38-9C5C-49246BF78784}" srcOrd="0" destOrd="0" presId="urn:microsoft.com/office/officeart/2005/8/layout/vList2"/>
    <dgm:cxn modelId="{CFB25D96-3E8F-436E-A84B-213AA17446DE}" type="presOf" srcId="{99E786E2-735F-4B66-8829-F433167C0323}" destId="{90AD5058-2501-413D-879D-25FF746F0097}" srcOrd="0" destOrd="0" presId="urn:microsoft.com/office/officeart/2005/8/layout/vList2"/>
    <dgm:cxn modelId="{22FC759D-9B88-4D8B-BC5C-C71E3C12CEB8}" srcId="{BA36FF29-AEE6-4A2E-BD8A-203EC5D683DE}" destId="{3D3EF712-CAEE-432D-86C1-55C7E9143838}" srcOrd="0" destOrd="0" parTransId="{F00BE243-DC86-497F-8E9F-453DB4C28523}" sibTransId="{3A4FCD4E-A525-4797-8B4B-9630D07E4FB5}"/>
    <dgm:cxn modelId="{88C529C6-C997-4BD2-80F3-58FC6D0DBA06}" srcId="{61C744C3-4014-4FF7-BAE9-95083888F330}" destId="{99E786E2-735F-4B66-8829-F433167C0323}" srcOrd="0" destOrd="0" parTransId="{9FFAE4BA-6240-45E0-BEE3-AD1345A7F00C}" sibTransId="{D95CB7A5-E878-4380-A244-3A5E75E22B54}"/>
    <dgm:cxn modelId="{A7C9EFD3-CAD3-4857-895D-A28862BE9682}" type="presOf" srcId="{61C744C3-4014-4FF7-BAE9-95083888F330}" destId="{CE18327A-5267-410F-B15E-5FCD601ACBFC}" srcOrd="0" destOrd="0" presId="urn:microsoft.com/office/officeart/2005/8/layout/vList2"/>
    <dgm:cxn modelId="{456637E7-A88A-4D1C-9829-58B2883ED9D9}" type="presOf" srcId="{EBDB242A-C582-4AD0-9ADA-2A35A5DB918A}" destId="{87024D68-15B3-48BD-8C0B-8656116558CD}" srcOrd="0" destOrd="0" presId="urn:microsoft.com/office/officeart/2005/8/layout/vList2"/>
    <dgm:cxn modelId="{32804DF3-595D-4728-8E82-FECF4356DDC3}" srcId="{6604D651-0145-4BAD-BBDF-280D53D0A7B7}" destId="{8F572756-9222-4881-A4B5-AE173E7D2707}" srcOrd="0" destOrd="0" parTransId="{4CE8C3BE-F695-48A6-A823-E8DD885B4734}" sibTransId="{0176460A-DC71-46BB-ABD4-E79FF4B55601}"/>
    <dgm:cxn modelId="{C0587A01-EC0B-4101-A874-FFD50A612C9F}" type="presParOf" srcId="{87024D68-15B3-48BD-8C0B-8656116558CD}" destId="{CE18327A-5267-410F-B15E-5FCD601ACBFC}" srcOrd="0" destOrd="0" presId="urn:microsoft.com/office/officeart/2005/8/layout/vList2"/>
    <dgm:cxn modelId="{0B1EE763-BB40-49AE-85E7-C0B28ABCF27E}" type="presParOf" srcId="{87024D68-15B3-48BD-8C0B-8656116558CD}" destId="{90AD5058-2501-413D-879D-25FF746F0097}" srcOrd="1" destOrd="0" presId="urn:microsoft.com/office/officeart/2005/8/layout/vList2"/>
    <dgm:cxn modelId="{F445D3E5-2DEB-4F21-B735-7E3183746F5D}" type="presParOf" srcId="{87024D68-15B3-48BD-8C0B-8656116558CD}" destId="{B20352CA-90A4-4986-ADC9-F484112EF20F}" srcOrd="2" destOrd="0" presId="urn:microsoft.com/office/officeart/2005/8/layout/vList2"/>
    <dgm:cxn modelId="{FA2D3D44-1ECF-4ABB-B9EB-C6CD2DC61CAB}" type="presParOf" srcId="{87024D68-15B3-48BD-8C0B-8656116558CD}" destId="{65039C97-A2BB-4982-A573-897DB78B09CB}" srcOrd="3" destOrd="0" presId="urn:microsoft.com/office/officeart/2005/8/layout/vList2"/>
    <dgm:cxn modelId="{D817E4F5-0D22-4B2B-973F-496DA5A79B61}" type="presParOf" srcId="{87024D68-15B3-48BD-8C0B-8656116558CD}" destId="{37EE0831-C587-4A74-961B-287A9EAD1BB5}" srcOrd="4" destOrd="0" presId="urn:microsoft.com/office/officeart/2005/8/layout/vList2"/>
    <dgm:cxn modelId="{E246A3A5-C87F-4BA5-89B9-A0CCFF2F1BAC}" type="presParOf" srcId="{87024D68-15B3-48BD-8C0B-8656116558CD}" destId="{C48B079E-5C07-4A38-9C5C-49246BF78784}"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C20E4A-E761-4E78-B0A0-A2B45102F7AB}"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zh-CN" altLang="en-US"/>
        </a:p>
      </dgm:t>
    </dgm:pt>
    <dgm:pt modelId="{36AD9DA6-BDED-4D3C-981D-8E1CDDE25B52}">
      <dgm:prSet custT="1"/>
      <dgm:spPr/>
      <dgm:t>
        <a:bodyPr/>
        <a:lstStyle/>
        <a:p>
          <a:pPr algn="ctr"/>
          <a:r>
            <a:rPr lang="zh-CN" altLang="en-US" sz="2400" dirty="0">
              <a:latin typeface="微软雅黑" panose="020B0503020204020204" pitchFamily="34" charset="-122"/>
              <a:ea typeface="微软雅黑" panose="020B0503020204020204" pitchFamily="34" charset="-122"/>
            </a:rPr>
            <a:t>（一）矿山企业</a:t>
          </a:r>
        </a:p>
      </dgm:t>
    </dgm:pt>
    <dgm:pt modelId="{7F298B2C-AFB8-405F-A56D-6F76922DF6A6}" type="parTrans" cxnId="{1360AD49-21E5-4202-BCA4-B2FA64084600}">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CD56BD59-8B94-4E65-BB3B-A34F08161053}" type="sibTrans" cxnId="{1360AD49-21E5-4202-BCA4-B2FA64084600}">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63C66814-8E92-47DB-BEED-F31FE64EEEE0}">
      <dgm:prSet custT="1"/>
      <dgm:spPr/>
      <dgm:t>
        <a:bodyPr/>
        <a:lstStyle/>
        <a:p>
          <a:pPr algn="l"/>
          <a:r>
            <a:rPr lang="zh-CN" sz="2400" dirty="0">
              <a:latin typeface="楷体" panose="02010609060101010101" pitchFamily="49" charset="-122"/>
              <a:ea typeface="楷体" panose="02010609060101010101" pitchFamily="49" charset="-122"/>
            </a:rPr>
            <a:t>厂区出入口登记与管理</a:t>
          </a:r>
        </a:p>
      </dgm:t>
    </dgm:pt>
    <dgm:pt modelId="{37C32B0E-A5A6-4E2B-9C36-AF551CE70929}" type="parTrans" cxnId="{BB0ADFEC-CDA7-4425-A3DA-330B9C86BC04}">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819185BE-C36C-4EC8-97CC-FAE4A624D8C9}" type="sibTrans" cxnId="{BB0ADFEC-CDA7-4425-A3DA-330B9C86BC04}">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18282794-D9C9-4F52-8A39-DB531FFF1225}">
      <dgm:prSet custT="1"/>
      <dgm:spPr/>
      <dgm:t>
        <a:bodyPr/>
        <a:lstStyle/>
        <a:p>
          <a:pPr algn="l"/>
          <a:r>
            <a:rPr lang="zh-CN" sz="2400" dirty="0">
              <a:latin typeface="楷体" panose="02010609060101010101" pitchFamily="49" charset="-122"/>
              <a:ea typeface="楷体" panose="02010609060101010101" pitchFamily="49" charset="-122"/>
            </a:rPr>
            <a:t>井工矿防控管理。</a:t>
          </a:r>
        </a:p>
      </dgm:t>
    </dgm:pt>
    <dgm:pt modelId="{968C2556-8846-4A02-B44F-E809A0C7F871}" type="parTrans" cxnId="{9D0FD4CA-4EDE-4FF0-B5EF-C44AEB9925A0}">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B8BC86CA-D38A-4DFE-8066-42DCD15EA402}" type="sibTrans" cxnId="{9D0FD4CA-4EDE-4FF0-B5EF-C44AEB9925A0}">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E45E0560-A42E-4C31-87F8-656B028E55C6}">
      <dgm:prSet custT="1"/>
      <dgm:spPr/>
      <dgm:t>
        <a:bodyPr/>
        <a:lstStyle/>
        <a:p>
          <a:pPr algn="l"/>
          <a:r>
            <a:rPr lang="zh-CN" sz="2400" dirty="0">
              <a:latin typeface="楷体" panose="02010609060101010101" pitchFamily="49" charset="-122"/>
              <a:ea typeface="楷体" panose="02010609060101010101" pitchFamily="49" charset="-122"/>
            </a:rPr>
            <a:t>露天矿防控管理</a:t>
          </a:r>
        </a:p>
      </dgm:t>
    </dgm:pt>
    <dgm:pt modelId="{5F48CE07-5AA3-49F1-B96F-BF5378C7F06D}" type="parTrans" cxnId="{C5921063-9A0F-4C90-8E59-5034C47E944B}">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9F6E9063-EA5D-4608-BFC8-70F0A1A801D8}" type="sibTrans" cxnId="{C5921063-9A0F-4C90-8E59-5034C47E944B}">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8942D11D-47A7-4F71-B3BE-511D4EF7A911}">
      <dgm:prSet custT="1"/>
      <dgm:spPr/>
      <dgm:t>
        <a:bodyPr/>
        <a:lstStyle/>
        <a:p>
          <a:pPr algn="l"/>
          <a:r>
            <a:rPr lang="zh-CN" sz="2400" dirty="0">
              <a:latin typeface="楷体" panose="02010609060101010101" pitchFamily="49" charset="-122"/>
              <a:ea typeface="楷体" panose="02010609060101010101" pitchFamily="49" charset="-122"/>
            </a:rPr>
            <a:t>其他矿山开采防控管理</a:t>
          </a:r>
        </a:p>
      </dgm:t>
    </dgm:pt>
    <dgm:pt modelId="{6B0861DB-F741-49F6-84A0-6B9A2D1D29C6}" type="parTrans" cxnId="{1D352F65-A184-40B5-9486-937867EFC441}">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79FF67CD-32E3-4D75-BD70-8D18628F3804}" type="sibTrans" cxnId="{1D352F65-A184-40B5-9486-937867EFC441}">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1EA9CD3B-7312-4D0B-B193-B2FCB7062A97}">
      <dgm:prSet custT="1"/>
      <dgm:spPr/>
      <dgm:t>
        <a:bodyPr/>
        <a:lstStyle/>
        <a:p>
          <a:pPr algn="l"/>
          <a:r>
            <a:rPr lang="zh-CN" altLang="en-US" sz="2400" dirty="0">
              <a:latin typeface="微软雅黑" panose="020B0503020204020204" pitchFamily="34" charset="-122"/>
              <a:ea typeface="微软雅黑" panose="020B0503020204020204" pitchFamily="34" charset="-122"/>
            </a:rPr>
            <a:t>（二）制造业以及电力、热力、燃气及水生产和供应企业</a:t>
          </a:r>
        </a:p>
      </dgm:t>
    </dgm:pt>
    <dgm:pt modelId="{D2A38114-C7E0-493C-BED0-310FCB915599}" type="parTrans" cxnId="{F5ABDCA7-AC2B-492F-B38F-0FBF82EC1D00}">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B48163DE-C181-4B52-AB31-D346EE5F6755}" type="sibTrans" cxnId="{F5ABDCA7-AC2B-492F-B38F-0FBF82EC1D00}">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71B56E11-E567-4965-A518-DBD28EC9D19B}">
      <dgm:prSet custT="1"/>
      <dgm:spPr/>
      <dgm:t>
        <a:bodyPr/>
        <a:lstStyle/>
        <a:p>
          <a:pPr algn="l"/>
          <a:r>
            <a:rPr lang="zh-CN" sz="2400" dirty="0">
              <a:latin typeface="楷体" panose="02010609060101010101" pitchFamily="49" charset="-122"/>
              <a:ea typeface="楷体" panose="02010609060101010101" pitchFamily="49" charset="-122"/>
            </a:rPr>
            <a:t>厂区出入口登记与管理</a:t>
          </a:r>
        </a:p>
      </dgm:t>
    </dgm:pt>
    <dgm:pt modelId="{B97E44DE-F763-468F-8F50-10B6CDAE4BF3}" type="parTrans" cxnId="{47589F21-7305-4BBD-BF47-5F80B8DA70BA}">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28B70A1B-E8CF-4197-B88B-29B122BFFF88}" type="sibTrans" cxnId="{47589F21-7305-4BBD-BF47-5F80B8DA70BA}">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75CE9A8B-E89D-4186-B623-9D01DC28B53C}">
      <dgm:prSet custT="1"/>
      <dgm:spPr/>
      <dgm:t>
        <a:bodyPr/>
        <a:lstStyle/>
        <a:p>
          <a:pPr algn="l"/>
          <a:r>
            <a:rPr lang="zh-CN" sz="2400" dirty="0">
              <a:latin typeface="楷体" panose="02010609060101010101" pitchFamily="49" charset="-122"/>
              <a:ea typeface="楷体" panose="02010609060101010101" pitchFamily="49" charset="-122"/>
            </a:rPr>
            <a:t>工作场所清洁和消毒</a:t>
          </a:r>
        </a:p>
      </dgm:t>
    </dgm:pt>
    <dgm:pt modelId="{23E375F7-B924-4A51-86F3-5B76D78EF6ED}" type="parTrans" cxnId="{A1314CEE-0BBA-4286-9360-F33C7BAC0273}">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C9843868-F688-4432-8198-CBBE3B212C04}" type="sibTrans" cxnId="{A1314CEE-0BBA-4286-9360-F33C7BAC0273}">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0641484C-D4FE-4E7D-BCAB-80817BCABF6B}">
      <dgm:prSet custT="1"/>
      <dgm:spPr/>
      <dgm:t>
        <a:bodyPr/>
        <a:lstStyle/>
        <a:p>
          <a:pPr algn="l"/>
          <a:r>
            <a:rPr lang="zh-CN" sz="2400" dirty="0">
              <a:latin typeface="楷体" panose="02010609060101010101" pitchFamily="49" charset="-122"/>
              <a:ea typeface="楷体" panose="02010609060101010101" pitchFamily="49" charset="-122"/>
            </a:rPr>
            <a:t>工作场所通风换气</a:t>
          </a:r>
        </a:p>
      </dgm:t>
    </dgm:pt>
    <dgm:pt modelId="{DC9D9A89-3335-4D14-897F-374E468751BC}" type="parTrans" cxnId="{56452A64-8137-41BC-97D7-5170CFECB668}">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CD2D7777-EFBD-4F36-820C-371EFB465B98}" type="sibTrans" cxnId="{56452A64-8137-41BC-97D7-5170CFECB668}">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5A57C831-35D1-4786-A9EE-E032443A68BD}">
      <dgm:prSet custT="1"/>
      <dgm:spPr/>
      <dgm:t>
        <a:bodyPr/>
        <a:lstStyle/>
        <a:p>
          <a:pPr algn="l"/>
          <a:r>
            <a:rPr lang="zh-CN" altLang="en-US" sz="2400">
              <a:latin typeface="微软雅黑" panose="020B0503020204020204" pitchFamily="34" charset="-122"/>
              <a:ea typeface="微软雅黑" panose="020B0503020204020204" pitchFamily="34" charset="-122"/>
            </a:rPr>
            <a:t>（三）建筑施工企业</a:t>
          </a:r>
        </a:p>
      </dgm:t>
    </dgm:pt>
    <dgm:pt modelId="{32605B13-7D10-4DA7-85FA-E879ECC68343}" type="parTrans" cxnId="{BBFDA43E-EB2E-4C5D-8697-51A47489745F}">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9EDDF623-8113-4666-A419-6F1D1DEB58B3}" type="sibTrans" cxnId="{BBFDA43E-EB2E-4C5D-8697-51A47489745F}">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80B74BF3-D4D1-427B-B829-F779A244BD05}">
      <dgm:prSet custT="1"/>
      <dgm:spPr/>
      <dgm:t>
        <a:bodyPr/>
        <a:lstStyle/>
        <a:p>
          <a:pPr algn="l"/>
          <a:r>
            <a:rPr lang="zh-CN" sz="2400" dirty="0">
              <a:latin typeface="楷体" panose="02010609060101010101" pitchFamily="49" charset="-122"/>
              <a:ea typeface="楷体" panose="02010609060101010101" pitchFamily="49" charset="-122"/>
            </a:rPr>
            <a:t>实施封闭式管理</a:t>
          </a:r>
        </a:p>
      </dgm:t>
    </dgm:pt>
    <dgm:pt modelId="{4A74FB9C-D09D-446A-B219-74316F4F9A38}" type="parTrans" cxnId="{1CE6BBDC-C180-4182-ADA6-CB247BF94BED}">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35B2EA9C-A7DE-4949-9C64-BAC678425A6B}" type="sibTrans" cxnId="{1CE6BBDC-C180-4182-ADA6-CB247BF94BED}">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E31840EB-E632-4E3B-8904-64F87FCA34A0}">
      <dgm:prSet custT="1"/>
      <dgm:spPr/>
      <dgm:t>
        <a:bodyPr/>
        <a:lstStyle/>
        <a:p>
          <a:pPr algn="l"/>
          <a:r>
            <a:rPr lang="zh-CN" sz="2400" dirty="0">
              <a:latin typeface="楷体" panose="02010609060101010101" pitchFamily="49" charset="-122"/>
              <a:ea typeface="楷体" panose="02010609060101010101" pitchFamily="49" charset="-122"/>
            </a:rPr>
            <a:t>减少人员聚集</a:t>
          </a:r>
        </a:p>
      </dgm:t>
    </dgm:pt>
    <dgm:pt modelId="{3D280CD2-5F73-4A54-98BF-39964D947056}" type="parTrans" cxnId="{FD966E42-75F2-4CDE-880A-84DFE0212105}">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BE6F159A-F0DB-4EF5-8A18-23943F0CD7A2}" type="sibTrans" cxnId="{FD966E42-75F2-4CDE-880A-84DFE0212105}">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3CC46F42-367F-49FD-9F99-EEBDAD4DC714}">
      <dgm:prSet custT="1"/>
      <dgm:spPr/>
      <dgm:t>
        <a:bodyPr/>
        <a:lstStyle/>
        <a:p>
          <a:pPr algn="l"/>
          <a:r>
            <a:rPr lang="zh-CN" sz="2400" dirty="0">
              <a:latin typeface="楷体" panose="02010609060101010101" pitchFamily="49" charset="-122"/>
              <a:ea typeface="楷体" panose="02010609060101010101" pitchFamily="49" charset="-122"/>
            </a:rPr>
            <a:t>优化施工工艺</a:t>
          </a:r>
        </a:p>
      </dgm:t>
    </dgm:pt>
    <dgm:pt modelId="{1FEC8951-6028-4C10-9A1C-E049FEF69ED4}" type="parTrans" cxnId="{F7EFD632-1AA2-4420-B937-866F26CAC491}">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248F62B4-9F69-4B5D-8A85-078B1483DE92}" type="sibTrans" cxnId="{F7EFD632-1AA2-4420-B937-866F26CAC491}">
      <dgm:prSet/>
      <dgm:spPr/>
      <dgm:t>
        <a:bodyPr/>
        <a:lstStyle/>
        <a:p>
          <a:pPr algn="l"/>
          <a:endParaRPr lang="zh-CN" altLang="en-US" sz="2400">
            <a:latin typeface="微软雅黑" panose="020B0503020204020204" pitchFamily="34" charset="-122"/>
            <a:ea typeface="微软雅黑" panose="020B0503020204020204" pitchFamily="34" charset="-122"/>
          </a:endParaRPr>
        </a:p>
      </dgm:t>
    </dgm:pt>
    <dgm:pt modelId="{CA7C0AFF-ACCD-48C1-A2C3-6891067EBF33}" type="pres">
      <dgm:prSet presAssocID="{62C20E4A-E761-4E78-B0A0-A2B45102F7AB}" presName="Name0" presStyleCnt="0">
        <dgm:presLayoutVars>
          <dgm:chPref val="1"/>
          <dgm:dir/>
          <dgm:animOne val="branch"/>
          <dgm:animLvl val="lvl"/>
          <dgm:resizeHandles/>
        </dgm:presLayoutVars>
      </dgm:prSet>
      <dgm:spPr/>
    </dgm:pt>
    <dgm:pt modelId="{A489E49C-CC4D-491C-9D1E-B83EE67A5168}" type="pres">
      <dgm:prSet presAssocID="{36AD9DA6-BDED-4D3C-981D-8E1CDDE25B52}" presName="vertOne" presStyleCnt="0"/>
      <dgm:spPr/>
    </dgm:pt>
    <dgm:pt modelId="{AC794DFE-8DE6-481C-AEA7-6EED25DB3B3E}" type="pres">
      <dgm:prSet presAssocID="{36AD9DA6-BDED-4D3C-981D-8E1CDDE25B52}" presName="txOne" presStyleLbl="node0" presStyleIdx="0" presStyleCnt="3" custLinFactNeighborX="-156" custLinFactNeighborY="-3117">
        <dgm:presLayoutVars>
          <dgm:chPref val="3"/>
        </dgm:presLayoutVars>
      </dgm:prSet>
      <dgm:spPr/>
    </dgm:pt>
    <dgm:pt modelId="{A85D7521-98E3-4EA8-B140-E28786BF893B}" type="pres">
      <dgm:prSet presAssocID="{36AD9DA6-BDED-4D3C-981D-8E1CDDE25B52}" presName="parTransOne" presStyleCnt="0"/>
      <dgm:spPr/>
    </dgm:pt>
    <dgm:pt modelId="{57697552-15F5-48F1-9CD8-F3CEBCD379F9}" type="pres">
      <dgm:prSet presAssocID="{36AD9DA6-BDED-4D3C-981D-8E1CDDE25B52}" presName="horzOne" presStyleCnt="0"/>
      <dgm:spPr/>
    </dgm:pt>
    <dgm:pt modelId="{6C668CAA-8455-4262-95D1-2A1F1753C6D1}" type="pres">
      <dgm:prSet presAssocID="{63C66814-8E92-47DB-BEED-F31FE64EEEE0}" presName="vertTwo" presStyleCnt="0"/>
      <dgm:spPr/>
    </dgm:pt>
    <dgm:pt modelId="{E08BE4B5-1F63-4F11-9A64-7CE4F0E79C0F}" type="pres">
      <dgm:prSet presAssocID="{63C66814-8E92-47DB-BEED-F31FE64EEEE0}" presName="txTwo" presStyleLbl="node2" presStyleIdx="0" presStyleCnt="10">
        <dgm:presLayoutVars>
          <dgm:chPref val="3"/>
        </dgm:presLayoutVars>
      </dgm:prSet>
      <dgm:spPr/>
    </dgm:pt>
    <dgm:pt modelId="{C5226C39-6FC3-48F1-A280-1D692FD08833}" type="pres">
      <dgm:prSet presAssocID="{63C66814-8E92-47DB-BEED-F31FE64EEEE0}" presName="horzTwo" presStyleCnt="0"/>
      <dgm:spPr/>
    </dgm:pt>
    <dgm:pt modelId="{B9710E92-0D0D-4CF6-8CE7-C97FA6ADBD7B}" type="pres">
      <dgm:prSet presAssocID="{819185BE-C36C-4EC8-97CC-FAE4A624D8C9}" presName="sibSpaceTwo" presStyleCnt="0"/>
      <dgm:spPr/>
    </dgm:pt>
    <dgm:pt modelId="{08087F89-A29A-4BE3-85A1-79D70AD00020}" type="pres">
      <dgm:prSet presAssocID="{18282794-D9C9-4F52-8A39-DB531FFF1225}" presName="vertTwo" presStyleCnt="0"/>
      <dgm:spPr/>
    </dgm:pt>
    <dgm:pt modelId="{F4E884AE-7824-4E41-A9D1-095C17C04A1C}" type="pres">
      <dgm:prSet presAssocID="{18282794-D9C9-4F52-8A39-DB531FFF1225}" presName="txTwo" presStyleLbl="node2" presStyleIdx="1" presStyleCnt="10">
        <dgm:presLayoutVars>
          <dgm:chPref val="3"/>
        </dgm:presLayoutVars>
      </dgm:prSet>
      <dgm:spPr/>
    </dgm:pt>
    <dgm:pt modelId="{E7643453-250A-40FD-AD97-3BB5B7EC81A6}" type="pres">
      <dgm:prSet presAssocID="{18282794-D9C9-4F52-8A39-DB531FFF1225}" presName="horzTwo" presStyleCnt="0"/>
      <dgm:spPr/>
    </dgm:pt>
    <dgm:pt modelId="{C5711E10-9793-4063-A9BA-B5FDF4886961}" type="pres">
      <dgm:prSet presAssocID="{B8BC86CA-D38A-4DFE-8066-42DCD15EA402}" presName="sibSpaceTwo" presStyleCnt="0"/>
      <dgm:spPr/>
    </dgm:pt>
    <dgm:pt modelId="{18C256EA-86B3-4082-9D60-15078F4F8A54}" type="pres">
      <dgm:prSet presAssocID="{E45E0560-A42E-4C31-87F8-656B028E55C6}" presName="vertTwo" presStyleCnt="0"/>
      <dgm:spPr/>
    </dgm:pt>
    <dgm:pt modelId="{FCF8BEB9-2258-49D2-9CE5-1B604E42792C}" type="pres">
      <dgm:prSet presAssocID="{E45E0560-A42E-4C31-87F8-656B028E55C6}" presName="txTwo" presStyleLbl="node2" presStyleIdx="2" presStyleCnt="10">
        <dgm:presLayoutVars>
          <dgm:chPref val="3"/>
        </dgm:presLayoutVars>
      </dgm:prSet>
      <dgm:spPr/>
    </dgm:pt>
    <dgm:pt modelId="{D9D0F485-B9B9-469C-811F-032B30FDFF6C}" type="pres">
      <dgm:prSet presAssocID="{E45E0560-A42E-4C31-87F8-656B028E55C6}" presName="horzTwo" presStyleCnt="0"/>
      <dgm:spPr/>
    </dgm:pt>
    <dgm:pt modelId="{82CD7858-E78B-43B6-8D76-0A2C43FE375F}" type="pres">
      <dgm:prSet presAssocID="{9F6E9063-EA5D-4608-BFC8-70F0A1A801D8}" presName="sibSpaceTwo" presStyleCnt="0"/>
      <dgm:spPr/>
    </dgm:pt>
    <dgm:pt modelId="{B8CF2885-0BC7-4162-B2F8-AECEC0D306C2}" type="pres">
      <dgm:prSet presAssocID="{8942D11D-47A7-4F71-B3BE-511D4EF7A911}" presName="vertTwo" presStyleCnt="0"/>
      <dgm:spPr/>
    </dgm:pt>
    <dgm:pt modelId="{FF999901-43D2-4FF9-91D4-594B55E48AED}" type="pres">
      <dgm:prSet presAssocID="{8942D11D-47A7-4F71-B3BE-511D4EF7A911}" presName="txTwo" presStyleLbl="node2" presStyleIdx="3" presStyleCnt="10">
        <dgm:presLayoutVars>
          <dgm:chPref val="3"/>
        </dgm:presLayoutVars>
      </dgm:prSet>
      <dgm:spPr/>
    </dgm:pt>
    <dgm:pt modelId="{654D4504-2411-4042-BDB1-EF82A67A20E2}" type="pres">
      <dgm:prSet presAssocID="{8942D11D-47A7-4F71-B3BE-511D4EF7A911}" presName="horzTwo" presStyleCnt="0"/>
      <dgm:spPr/>
    </dgm:pt>
    <dgm:pt modelId="{43E95F27-1336-43B3-9897-A930AD0AC9E0}" type="pres">
      <dgm:prSet presAssocID="{CD56BD59-8B94-4E65-BB3B-A34F08161053}" presName="sibSpaceOne" presStyleCnt="0"/>
      <dgm:spPr/>
    </dgm:pt>
    <dgm:pt modelId="{99535685-CAC0-4DAD-8362-88CF23580C62}" type="pres">
      <dgm:prSet presAssocID="{1EA9CD3B-7312-4D0B-B193-B2FCB7062A97}" presName="vertOne" presStyleCnt="0"/>
      <dgm:spPr/>
    </dgm:pt>
    <dgm:pt modelId="{DF30D4F0-9E04-4FB9-B9D3-177E7BB00CFE}" type="pres">
      <dgm:prSet presAssocID="{1EA9CD3B-7312-4D0B-B193-B2FCB7062A97}" presName="txOne" presStyleLbl="node0" presStyleIdx="1" presStyleCnt="3">
        <dgm:presLayoutVars>
          <dgm:chPref val="3"/>
        </dgm:presLayoutVars>
      </dgm:prSet>
      <dgm:spPr/>
    </dgm:pt>
    <dgm:pt modelId="{DD6C8626-8A15-4FB5-9462-54C5839122F3}" type="pres">
      <dgm:prSet presAssocID="{1EA9CD3B-7312-4D0B-B193-B2FCB7062A97}" presName="parTransOne" presStyleCnt="0"/>
      <dgm:spPr/>
    </dgm:pt>
    <dgm:pt modelId="{8406C827-482F-41D7-8B3D-3D28388A401F}" type="pres">
      <dgm:prSet presAssocID="{1EA9CD3B-7312-4D0B-B193-B2FCB7062A97}" presName="horzOne" presStyleCnt="0"/>
      <dgm:spPr/>
    </dgm:pt>
    <dgm:pt modelId="{E17C6AC0-F21C-4F48-93ED-4F9A63F33F0A}" type="pres">
      <dgm:prSet presAssocID="{71B56E11-E567-4965-A518-DBD28EC9D19B}" presName="vertTwo" presStyleCnt="0"/>
      <dgm:spPr/>
    </dgm:pt>
    <dgm:pt modelId="{B8387D5D-5933-4F66-8A1A-C06E962565EC}" type="pres">
      <dgm:prSet presAssocID="{71B56E11-E567-4965-A518-DBD28EC9D19B}" presName="txTwo" presStyleLbl="node2" presStyleIdx="4" presStyleCnt="10">
        <dgm:presLayoutVars>
          <dgm:chPref val="3"/>
        </dgm:presLayoutVars>
      </dgm:prSet>
      <dgm:spPr/>
    </dgm:pt>
    <dgm:pt modelId="{0FCBFE0C-1504-44BC-B523-CC3E4FBCC79E}" type="pres">
      <dgm:prSet presAssocID="{71B56E11-E567-4965-A518-DBD28EC9D19B}" presName="horzTwo" presStyleCnt="0"/>
      <dgm:spPr/>
    </dgm:pt>
    <dgm:pt modelId="{C6FE6E46-394C-4FF2-88CE-83E967BE1E32}" type="pres">
      <dgm:prSet presAssocID="{28B70A1B-E8CF-4197-B88B-29B122BFFF88}" presName="sibSpaceTwo" presStyleCnt="0"/>
      <dgm:spPr/>
    </dgm:pt>
    <dgm:pt modelId="{D88D8498-9D76-4475-A66A-6FE25AF7CC43}" type="pres">
      <dgm:prSet presAssocID="{75CE9A8B-E89D-4186-B623-9D01DC28B53C}" presName="vertTwo" presStyleCnt="0"/>
      <dgm:spPr/>
    </dgm:pt>
    <dgm:pt modelId="{FEAD36F8-9080-43E0-9046-56805BEF5637}" type="pres">
      <dgm:prSet presAssocID="{75CE9A8B-E89D-4186-B623-9D01DC28B53C}" presName="txTwo" presStyleLbl="node2" presStyleIdx="5" presStyleCnt="10">
        <dgm:presLayoutVars>
          <dgm:chPref val="3"/>
        </dgm:presLayoutVars>
      </dgm:prSet>
      <dgm:spPr/>
    </dgm:pt>
    <dgm:pt modelId="{9738C340-D1C2-4631-AC4C-243B0A7ECDE6}" type="pres">
      <dgm:prSet presAssocID="{75CE9A8B-E89D-4186-B623-9D01DC28B53C}" presName="horzTwo" presStyleCnt="0"/>
      <dgm:spPr/>
    </dgm:pt>
    <dgm:pt modelId="{85D59E87-D0ED-44D1-B16B-F0DC59E62A45}" type="pres">
      <dgm:prSet presAssocID="{C9843868-F688-4432-8198-CBBE3B212C04}" presName="sibSpaceTwo" presStyleCnt="0"/>
      <dgm:spPr/>
    </dgm:pt>
    <dgm:pt modelId="{C173D920-A3DF-403C-9BC7-C38C621A05C5}" type="pres">
      <dgm:prSet presAssocID="{0641484C-D4FE-4E7D-BCAB-80817BCABF6B}" presName="vertTwo" presStyleCnt="0"/>
      <dgm:spPr/>
    </dgm:pt>
    <dgm:pt modelId="{06403368-6AF8-446C-A5FE-E447C3C5B823}" type="pres">
      <dgm:prSet presAssocID="{0641484C-D4FE-4E7D-BCAB-80817BCABF6B}" presName="txTwo" presStyleLbl="node2" presStyleIdx="6" presStyleCnt="10">
        <dgm:presLayoutVars>
          <dgm:chPref val="3"/>
        </dgm:presLayoutVars>
      </dgm:prSet>
      <dgm:spPr/>
    </dgm:pt>
    <dgm:pt modelId="{ED3F929A-47FD-4B85-9B53-9BB2074E5BF0}" type="pres">
      <dgm:prSet presAssocID="{0641484C-D4FE-4E7D-BCAB-80817BCABF6B}" presName="horzTwo" presStyleCnt="0"/>
      <dgm:spPr/>
    </dgm:pt>
    <dgm:pt modelId="{91614CAB-9E51-4F70-9EA8-D675738DEC77}" type="pres">
      <dgm:prSet presAssocID="{B48163DE-C181-4B52-AB31-D346EE5F6755}" presName="sibSpaceOne" presStyleCnt="0"/>
      <dgm:spPr/>
    </dgm:pt>
    <dgm:pt modelId="{4A323751-445C-4BFB-B567-BFBC806F9B60}" type="pres">
      <dgm:prSet presAssocID="{5A57C831-35D1-4786-A9EE-E032443A68BD}" presName="vertOne" presStyleCnt="0"/>
      <dgm:spPr/>
    </dgm:pt>
    <dgm:pt modelId="{02573204-72CD-4626-B84A-873658A91343}" type="pres">
      <dgm:prSet presAssocID="{5A57C831-35D1-4786-A9EE-E032443A68BD}" presName="txOne" presStyleLbl="node0" presStyleIdx="2" presStyleCnt="3">
        <dgm:presLayoutVars>
          <dgm:chPref val="3"/>
        </dgm:presLayoutVars>
      </dgm:prSet>
      <dgm:spPr/>
    </dgm:pt>
    <dgm:pt modelId="{80CEDD2A-4961-4C04-AB15-71360BE988BF}" type="pres">
      <dgm:prSet presAssocID="{5A57C831-35D1-4786-A9EE-E032443A68BD}" presName="parTransOne" presStyleCnt="0"/>
      <dgm:spPr/>
    </dgm:pt>
    <dgm:pt modelId="{E43C3155-88BA-44E8-B4E4-46CD78DDB754}" type="pres">
      <dgm:prSet presAssocID="{5A57C831-35D1-4786-A9EE-E032443A68BD}" presName="horzOne" presStyleCnt="0"/>
      <dgm:spPr/>
    </dgm:pt>
    <dgm:pt modelId="{E1C363CC-5263-4C15-83DA-94484FE3CBF9}" type="pres">
      <dgm:prSet presAssocID="{80B74BF3-D4D1-427B-B829-F779A244BD05}" presName="vertTwo" presStyleCnt="0"/>
      <dgm:spPr/>
    </dgm:pt>
    <dgm:pt modelId="{3E3D7A11-A166-4603-9CD8-07ED8E297390}" type="pres">
      <dgm:prSet presAssocID="{80B74BF3-D4D1-427B-B829-F779A244BD05}" presName="txTwo" presStyleLbl="node2" presStyleIdx="7" presStyleCnt="10">
        <dgm:presLayoutVars>
          <dgm:chPref val="3"/>
        </dgm:presLayoutVars>
      </dgm:prSet>
      <dgm:spPr/>
    </dgm:pt>
    <dgm:pt modelId="{4D98A089-5CF0-4F5E-9DB7-D7DDCDF747B1}" type="pres">
      <dgm:prSet presAssocID="{80B74BF3-D4D1-427B-B829-F779A244BD05}" presName="horzTwo" presStyleCnt="0"/>
      <dgm:spPr/>
    </dgm:pt>
    <dgm:pt modelId="{9A309C71-6745-4D83-A7FD-98401634B28B}" type="pres">
      <dgm:prSet presAssocID="{35B2EA9C-A7DE-4949-9C64-BAC678425A6B}" presName="sibSpaceTwo" presStyleCnt="0"/>
      <dgm:spPr/>
    </dgm:pt>
    <dgm:pt modelId="{8D1FF009-346F-4C80-AA12-0C3E047601AE}" type="pres">
      <dgm:prSet presAssocID="{E31840EB-E632-4E3B-8904-64F87FCA34A0}" presName="vertTwo" presStyleCnt="0"/>
      <dgm:spPr/>
    </dgm:pt>
    <dgm:pt modelId="{48131F22-0FA2-4C12-96CD-D85579BA1BCE}" type="pres">
      <dgm:prSet presAssocID="{E31840EB-E632-4E3B-8904-64F87FCA34A0}" presName="txTwo" presStyleLbl="node2" presStyleIdx="8" presStyleCnt="10">
        <dgm:presLayoutVars>
          <dgm:chPref val="3"/>
        </dgm:presLayoutVars>
      </dgm:prSet>
      <dgm:spPr/>
    </dgm:pt>
    <dgm:pt modelId="{493EC248-66E1-4776-8F18-A681EA2A2B83}" type="pres">
      <dgm:prSet presAssocID="{E31840EB-E632-4E3B-8904-64F87FCA34A0}" presName="horzTwo" presStyleCnt="0"/>
      <dgm:spPr/>
    </dgm:pt>
    <dgm:pt modelId="{0E4EADEC-0BD3-4F54-B3ED-4A893BE6CB02}" type="pres">
      <dgm:prSet presAssocID="{BE6F159A-F0DB-4EF5-8A18-23943F0CD7A2}" presName="sibSpaceTwo" presStyleCnt="0"/>
      <dgm:spPr/>
    </dgm:pt>
    <dgm:pt modelId="{F6AFA063-C219-4D45-B71B-4F232715C56E}" type="pres">
      <dgm:prSet presAssocID="{3CC46F42-367F-49FD-9F99-EEBDAD4DC714}" presName="vertTwo" presStyleCnt="0"/>
      <dgm:spPr/>
    </dgm:pt>
    <dgm:pt modelId="{CF37CAF8-F539-456A-9ABC-F87FB427B2D0}" type="pres">
      <dgm:prSet presAssocID="{3CC46F42-367F-49FD-9F99-EEBDAD4DC714}" presName="txTwo" presStyleLbl="node2" presStyleIdx="9" presStyleCnt="10">
        <dgm:presLayoutVars>
          <dgm:chPref val="3"/>
        </dgm:presLayoutVars>
      </dgm:prSet>
      <dgm:spPr/>
    </dgm:pt>
    <dgm:pt modelId="{CB425073-422C-4CE7-AFA0-093EA683EAD4}" type="pres">
      <dgm:prSet presAssocID="{3CC46F42-367F-49FD-9F99-EEBDAD4DC714}" presName="horzTwo" presStyleCnt="0"/>
      <dgm:spPr/>
    </dgm:pt>
  </dgm:ptLst>
  <dgm:cxnLst>
    <dgm:cxn modelId="{B2812E0B-0E05-4929-8A21-CE0E7EA2E06A}" type="presOf" srcId="{80B74BF3-D4D1-427B-B829-F779A244BD05}" destId="{3E3D7A11-A166-4603-9CD8-07ED8E297390}" srcOrd="0" destOrd="0" presId="urn:microsoft.com/office/officeart/2005/8/layout/hierarchy4"/>
    <dgm:cxn modelId="{1B16D618-4F86-4C38-B189-EDF55A194DA0}" type="presOf" srcId="{E45E0560-A42E-4C31-87F8-656B028E55C6}" destId="{FCF8BEB9-2258-49D2-9CE5-1B604E42792C}" srcOrd="0" destOrd="0" presId="urn:microsoft.com/office/officeart/2005/8/layout/hierarchy4"/>
    <dgm:cxn modelId="{47589F21-7305-4BBD-BF47-5F80B8DA70BA}" srcId="{1EA9CD3B-7312-4D0B-B193-B2FCB7062A97}" destId="{71B56E11-E567-4965-A518-DBD28EC9D19B}" srcOrd="0" destOrd="0" parTransId="{B97E44DE-F763-468F-8F50-10B6CDAE4BF3}" sibTransId="{28B70A1B-E8CF-4197-B88B-29B122BFFF88}"/>
    <dgm:cxn modelId="{F7EFD632-1AA2-4420-B937-866F26CAC491}" srcId="{5A57C831-35D1-4786-A9EE-E032443A68BD}" destId="{3CC46F42-367F-49FD-9F99-EEBDAD4DC714}" srcOrd="2" destOrd="0" parTransId="{1FEC8951-6028-4C10-9A1C-E049FEF69ED4}" sibTransId="{248F62B4-9F69-4B5D-8A85-078B1483DE92}"/>
    <dgm:cxn modelId="{33972036-3E62-4D5C-830A-084C5DAC9F2C}" type="presOf" srcId="{E31840EB-E632-4E3B-8904-64F87FCA34A0}" destId="{48131F22-0FA2-4C12-96CD-D85579BA1BCE}" srcOrd="0" destOrd="0" presId="urn:microsoft.com/office/officeart/2005/8/layout/hierarchy4"/>
    <dgm:cxn modelId="{BBFDA43E-EB2E-4C5D-8697-51A47489745F}" srcId="{62C20E4A-E761-4E78-B0A0-A2B45102F7AB}" destId="{5A57C831-35D1-4786-A9EE-E032443A68BD}" srcOrd="2" destOrd="0" parTransId="{32605B13-7D10-4DA7-85FA-E879ECC68343}" sibTransId="{9EDDF623-8113-4666-A419-6F1D1DEB58B3}"/>
    <dgm:cxn modelId="{6D00E240-C5AB-4B56-BCE6-362870BF03F3}" type="presOf" srcId="{18282794-D9C9-4F52-8A39-DB531FFF1225}" destId="{F4E884AE-7824-4E41-A9D1-095C17C04A1C}" srcOrd="0" destOrd="0" presId="urn:microsoft.com/office/officeart/2005/8/layout/hierarchy4"/>
    <dgm:cxn modelId="{F37CD95B-A1BF-439D-9C49-B00DB85C5502}" type="presOf" srcId="{0641484C-D4FE-4E7D-BCAB-80817BCABF6B}" destId="{06403368-6AF8-446C-A5FE-E447C3C5B823}" srcOrd="0" destOrd="0" presId="urn:microsoft.com/office/officeart/2005/8/layout/hierarchy4"/>
    <dgm:cxn modelId="{FD966E42-75F2-4CDE-880A-84DFE0212105}" srcId="{5A57C831-35D1-4786-A9EE-E032443A68BD}" destId="{E31840EB-E632-4E3B-8904-64F87FCA34A0}" srcOrd="1" destOrd="0" parTransId="{3D280CD2-5F73-4A54-98BF-39964D947056}" sibTransId="{BE6F159A-F0DB-4EF5-8A18-23943F0CD7A2}"/>
    <dgm:cxn modelId="{C751C862-0490-4084-AA45-52D60EEA73CF}" type="presOf" srcId="{71B56E11-E567-4965-A518-DBD28EC9D19B}" destId="{B8387D5D-5933-4F66-8A1A-C06E962565EC}" srcOrd="0" destOrd="0" presId="urn:microsoft.com/office/officeart/2005/8/layout/hierarchy4"/>
    <dgm:cxn modelId="{8E79DB62-95DA-4B3F-BF47-8E675B6ECC36}" type="presOf" srcId="{8942D11D-47A7-4F71-B3BE-511D4EF7A911}" destId="{FF999901-43D2-4FF9-91D4-594B55E48AED}" srcOrd="0" destOrd="0" presId="urn:microsoft.com/office/officeart/2005/8/layout/hierarchy4"/>
    <dgm:cxn modelId="{C5921063-9A0F-4C90-8E59-5034C47E944B}" srcId="{36AD9DA6-BDED-4D3C-981D-8E1CDDE25B52}" destId="{E45E0560-A42E-4C31-87F8-656B028E55C6}" srcOrd="2" destOrd="0" parTransId="{5F48CE07-5AA3-49F1-B96F-BF5378C7F06D}" sibTransId="{9F6E9063-EA5D-4608-BFC8-70F0A1A801D8}"/>
    <dgm:cxn modelId="{56452A64-8137-41BC-97D7-5170CFECB668}" srcId="{1EA9CD3B-7312-4D0B-B193-B2FCB7062A97}" destId="{0641484C-D4FE-4E7D-BCAB-80817BCABF6B}" srcOrd="2" destOrd="0" parTransId="{DC9D9A89-3335-4D14-897F-374E468751BC}" sibTransId="{CD2D7777-EFBD-4F36-820C-371EFB465B98}"/>
    <dgm:cxn modelId="{1D352F65-A184-40B5-9486-937867EFC441}" srcId="{36AD9DA6-BDED-4D3C-981D-8E1CDDE25B52}" destId="{8942D11D-47A7-4F71-B3BE-511D4EF7A911}" srcOrd="3" destOrd="0" parTransId="{6B0861DB-F741-49F6-84A0-6B9A2D1D29C6}" sibTransId="{79FF67CD-32E3-4D75-BD70-8D18628F3804}"/>
    <dgm:cxn modelId="{1360AD49-21E5-4202-BCA4-B2FA64084600}" srcId="{62C20E4A-E761-4E78-B0A0-A2B45102F7AB}" destId="{36AD9DA6-BDED-4D3C-981D-8E1CDDE25B52}" srcOrd="0" destOrd="0" parTransId="{7F298B2C-AFB8-405F-A56D-6F76922DF6A6}" sibTransId="{CD56BD59-8B94-4E65-BB3B-A34F08161053}"/>
    <dgm:cxn modelId="{34A7F46E-3083-42A5-B287-33114544120F}" type="presOf" srcId="{36AD9DA6-BDED-4D3C-981D-8E1CDDE25B52}" destId="{AC794DFE-8DE6-481C-AEA7-6EED25DB3B3E}" srcOrd="0" destOrd="0" presId="urn:microsoft.com/office/officeart/2005/8/layout/hierarchy4"/>
    <dgm:cxn modelId="{CE19EC73-EB9A-492B-B770-21E0FF2F3771}" type="presOf" srcId="{62C20E4A-E761-4E78-B0A0-A2B45102F7AB}" destId="{CA7C0AFF-ACCD-48C1-A2C3-6891067EBF33}" srcOrd="0" destOrd="0" presId="urn:microsoft.com/office/officeart/2005/8/layout/hierarchy4"/>
    <dgm:cxn modelId="{38133B74-ED47-4ED1-B43B-CC03E269AB06}" type="presOf" srcId="{63C66814-8E92-47DB-BEED-F31FE64EEEE0}" destId="{E08BE4B5-1F63-4F11-9A64-7CE4F0E79C0F}" srcOrd="0" destOrd="0" presId="urn:microsoft.com/office/officeart/2005/8/layout/hierarchy4"/>
    <dgm:cxn modelId="{7789D776-7B5C-47C7-B968-36D0DDFEBF79}" type="presOf" srcId="{5A57C831-35D1-4786-A9EE-E032443A68BD}" destId="{02573204-72CD-4626-B84A-873658A91343}" srcOrd="0" destOrd="0" presId="urn:microsoft.com/office/officeart/2005/8/layout/hierarchy4"/>
    <dgm:cxn modelId="{F5ABDCA7-AC2B-492F-B38F-0FBF82EC1D00}" srcId="{62C20E4A-E761-4E78-B0A0-A2B45102F7AB}" destId="{1EA9CD3B-7312-4D0B-B193-B2FCB7062A97}" srcOrd="1" destOrd="0" parTransId="{D2A38114-C7E0-493C-BED0-310FCB915599}" sibTransId="{B48163DE-C181-4B52-AB31-D346EE5F6755}"/>
    <dgm:cxn modelId="{9D0FD4CA-4EDE-4FF0-B5EF-C44AEB9925A0}" srcId="{36AD9DA6-BDED-4D3C-981D-8E1CDDE25B52}" destId="{18282794-D9C9-4F52-8A39-DB531FFF1225}" srcOrd="1" destOrd="0" parTransId="{968C2556-8846-4A02-B44F-E809A0C7F871}" sibTransId="{B8BC86CA-D38A-4DFE-8066-42DCD15EA402}"/>
    <dgm:cxn modelId="{67AE81CC-B4C8-497C-9744-070F67A200E6}" type="presOf" srcId="{3CC46F42-367F-49FD-9F99-EEBDAD4DC714}" destId="{CF37CAF8-F539-456A-9ABC-F87FB427B2D0}" srcOrd="0" destOrd="0" presId="urn:microsoft.com/office/officeart/2005/8/layout/hierarchy4"/>
    <dgm:cxn modelId="{2574E6D3-842D-4250-B64B-B72BAB7030F4}" type="presOf" srcId="{1EA9CD3B-7312-4D0B-B193-B2FCB7062A97}" destId="{DF30D4F0-9E04-4FB9-B9D3-177E7BB00CFE}" srcOrd="0" destOrd="0" presId="urn:microsoft.com/office/officeart/2005/8/layout/hierarchy4"/>
    <dgm:cxn modelId="{1CE6BBDC-C180-4182-ADA6-CB247BF94BED}" srcId="{5A57C831-35D1-4786-A9EE-E032443A68BD}" destId="{80B74BF3-D4D1-427B-B829-F779A244BD05}" srcOrd="0" destOrd="0" parTransId="{4A74FB9C-D09D-446A-B219-74316F4F9A38}" sibTransId="{35B2EA9C-A7DE-4949-9C64-BAC678425A6B}"/>
    <dgm:cxn modelId="{BB1A86DE-D953-485F-B995-6A13FF91CB7F}" type="presOf" srcId="{75CE9A8B-E89D-4186-B623-9D01DC28B53C}" destId="{FEAD36F8-9080-43E0-9046-56805BEF5637}" srcOrd="0" destOrd="0" presId="urn:microsoft.com/office/officeart/2005/8/layout/hierarchy4"/>
    <dgm:cxn modelId="{BB0ADFEC-CDA7-4425-A3DA-330B9C86BC04}" srcId="{36AD9DA6-BDED-4D3C-981D-8E1CDDE25B52}" destId="{63C66814-8E92-47DB-BEED-F31FE64EEEE0}" srcOrd="0" destOrd="0" parTransId="{37C32B0E-A5A6-4E2B-9C36-AF551CE70929}" sibTransId="{819185BE-C36C-4EC8-97CC-FAE4A624D8C9}"/>
    <dgm:cxn modelId="{A1314CEE-0BBA-4286-9360-F33C7BAC0273}" srcId="{1EA9CD3B-7312-4D0B-B193-B2FCB7062A97}" destId="{75CE9A8B-E89D-4186-B623-9D01DC28B53C}" srcOrd="1" destOrd="0" parTransId="{23E375F7-B924-4A51-86F3-5B76D78EF6ED}" sibTransId="{C9843868-F688-4432-8198-CBBE3B212C04}"/>
    <dgm:cxn modelId="{0DE79FDD-308A-4737-BA13-52DDCB968366}" type="presParOf" srcId="{CA7C0AFF-ACCD-48C1-A2C3-6891067EBF33}" destId="{A489E49C-CC4D-491C-9D1E-B83EE67A5168}" srcOrd="0" destOrd="0" presId="urn:microsoft.com/office/officeart/2005/8/layout/hierarchy4"/>
    <dgm:cxn modelId="{87E6BB23-B8DD-4853-8271-7C1490B55862}" type="presParOf" srcId="{A489E49C-CC4D-491C-9D1E-B83EE67A5168}" destId="{AC794DFE-8DE6-481C-AEA7-6EED25DB3B3E}" srcOrd="0" destOrd="0" presId="urn:microsoft.com/office/officeart/2005/8/layout/hierarchy4"/>
    <dgm:cxn modelId="{94B90A86-69B7-401C-B430-C7FDBDB661FE}" type="presParOf" srcId="{A489E49C-CC4D-491C-9D1E-B83EE67A5168}" destId="{A85D7521-98E3-4EA8-B140-E28786BF893B}" srcOrd="1" destOrd="0" presId="urn:microsoft.com/office/officeart/2005/8/layout/hierarchy4"/>
    <dgm:cxn modelId="{BB81BBFD-4366-4BDE-AD09-18B26A48387B}" type="presParOf" srcId="{A489E49C-CC4D-491C-9D1E-B83EE67A5168}" destId="{57697552-15F5-48F1-9CD8-F3CEBCD379F9}" srcOrd="2" destOrd="0" presId="urn:microsoft.com/office/officeart/2005/8/layout/hierarchy4"/>
    <dgm:cxn modelId="{C0B2D101-3252-4792-9B18-683055E5F1EF}" type="presParOf" srcId="{57697552-15F5-48F1-9CD8-F3CEBCD379F9}" destId="{6C668CAA-8455-4262-95D1-2A1F1753C6D1}" srcOrd="0" destOrd="0" presId="urn:microsoft.com/office/officeart/2005/8/layout/hierarchy4"/>
    <dgm:cxn modelId="{D0D5CE3B-5B3C-4481-A94E-80CF5A91D5AC}" type="presParOf" srcId="{6C668CAA-8455-4262-95D1-2A1F1753C6D1}" destId="{E08BE4B5-1F63-4F11-9A64-7CE4F0E79C0F}" srcOrd="0" destOrd="0" presId="urn:microsoft.com/office/officeart/2005/8/layout/hierarchy4"/>
    <dgm:cxn modelId="{0604764A-F0CF-4AE2-B654-907B7F10CCC5}" type="presParOf" srcId="{6C668CAA-8455-4262-95D1-2A1F1753C6D1}" destId="{C5226C39-6FC3-48F1-A280-1D692FD08833}" srcOrd="1" destOrd="0" presId="urn:microsoft.com/office/officeart/2005/8/layout/hierarchy4"/>
    <dgm:cxn modelId="{2F12DF6B-C7D1-4E68-84EF-3E4925AD4947}" type="presParOf" srcId="{57697552-15F5-48F1-9CD8-F3CEBCD379F9}" destId="{B9710E92-0D0D-4CF6-8CE7-C97FA6ADBD7B}" srcOrd="1" destOrd="0" presId="urn:microsoft.com/office/officeart/2005/8/layout/hierarchy4"/>
    <dgm:cxn modelId="{527FA84C-DC30-495E-93F8-2C84229843B8}" type="presParOf" srcId="{57697552-15F5-48F1-9CD8-F3CEBCD379F9}" destId="{08087F89-A29A-4BE3-85A1-79D70AD00020}" srcOrd="2" destOrd="0" presId="urn:microsoft.com/office/officeart/2005/8/layout/hierarchy4"/>
    <dgm:cxn modelId="{27AC61FA-EEE2-4171-AD03-4E9515A1921A}" type="presParOf" srcId="{08087F89-A29A-4BE3-85A1-79D70AD00020}" destId="{F4E884AE-7824-4E41-A9D1-095C17C04A1C}" srcOrd="0" destOrd="0" presId="urn:microsoft.com/office/officeart/2005/8/layout/hierarchy4"/>
    <dgm:cxn modelId="{75761339-E057-4391-A69A-0FFF22D67319}" type="presParOf" srcId="{08087F89-A29A-4BE3-85A1-79D70AD00020}" destId="{E7643453-250A-40FD-AD97-3BB5B7EC81A6}" srcOrd="1" destOrd="0" presId="urn:microsoft.com/office/officeart/2005/8/layout/hierarchy4"/>
    <dgm:cxn modelId="{B38E4E45-A29A-4A20-A05D-A90CA569C4AF}" type="presParOf" srcId="{57697552-15F5-48F1-9CD8-F3CEBCD379F9}" destId="{C5711E10-9793-4063-A9BA-B5FDF4886961}" srcOrd="3" destOrd="0" presId="urn:microsoft.com/office/officeart/2005/8/layout/hierarchy4"/>
    <dgm:cxn modelId="{09E5B30C-F3BD-4E37-BC60-869E374C69C9}" type="presParOf" srcId="{57697552-15F5-48F1-9CD8-F3CEBCD379F9}" destId="{18C256EA-86B3-4082-9D60-15078F4F8A54}" srcOrd="4" destOrd="0" presId="urn:microsoft.com/office/officeart/2005/8/layout/hierarchy4"/>
    <dgm:cxn modelId="{09E48790-6281-499C-B581-7DB7D669649A}" type="presParOf" srcId="{18C256EA-86B3-4082-9D60-15078F4F8A54}" destId="{FCF8BEB9-2258-49D2-9CE5-1B604E42792C}" srcOrd="0" destOrd="0" presId="urn:microsoft.com/office/officeart/2005/8/layout/hierarchy4"/>
    <dgm:cxn modelId="{CC4A077A-25D4-4FE8-BE1C-1DAE19E763D8}" type="presParOf" srcId="{18C256EA-86B3-4082-9D60-15078F4F8A54}" destId="{D9D0F485-B9B9-469C-811F-032B30FDFF6C}" srcOrd="1" destOrd="0" presId="urn:microsoft.com/office/officeart/2005/8/layout/hierarchy4"/>
    <dgm:cxn modelId="{8ADE6F4A-0AAC-43A3-B61E-540C8EBF24C9}" type="presParOf" srcId="{57697552-15F5-48F1-9CD8-F3CEBCD379F9}" destId="{82CD7858-E78B-43B6-8D76-0A2C43FE375F}" srcOrd="5" destOrd="0" presId="urn:microsoft.com/office/officeart/2005/8/layout/hierarchy4"/>
    <dgm:cxn modelId="{021B231C-C0C8-4AD3-AA59-88D2AD8A43A6}" type="presParOf" srcId="{57697552-15F5-48F1-9CD8-F3CEBCD379F9}" destId="{B8CF2885-0BC7-4162-B2F8-AECEC0D306C2}" srcOrd="6" destOrd="0" presId="urn:microsoft.com/office/officeart/2005/8/layout/hierarchy4"/>
    <dgm:cxn modelId="{24AA33B9-2361-49CA-928D-B2D618AF49EC}" type="presParOf" srcId="{B8CF2885-0BC7-4162-B2F8-AECEC0D306C2}" destId="{FF999901-43D2-4FF9-91D4-594B55E48AED}" srcOrd="0" destOrd="0" presId="urn:microsoft.com/office/officeart/2005/8/layout/hierarchy4"/>
    <dgm:cxn modelId="{8A84A302-1D4A-4409-8A4F-4E8753C22C2D}" type="presParOf" srcId="{B8CF2885-0BC7-4162-B2F8-AECEC0D306C2}" destId="{654D4504-2411-4042-BDB1-EF82A67A20E2}" srcOrd="1" destOrd="0" presId="urn:microsoft.com/office/officeart/2005/8/layout/hierarchy4"/>
    <dgm:cxn modelId="{B53FE897-21A6-4639-A005-1F052F50CD20}" type="presParOf" srcId="{CA7C0AFF-ACCD-48C1-A2C3-6891067EBF33}" destId="{43E95F27-1336-43B3-9897-A930AD0AC9E0}" srcOrd="1" destOrd="0" presId="urn:microsoft.com/office/officeart/2005/8/layout/hierarchy4"/>
    <dgm:cxn modelId="{5C9ACEE8-1D01-4E2D-B244-2D735F7010AE}" type="presParOf" srcId="{CA7C0AFF-ACCD-48C1-A2C3-6891067EBF33}" destId="{99535685-CAC0-4DAD-8362-88CF23580C62}" srcOrd="2" destOrd="0" presId="urn:microsoft.com/office/officeart/2005/8/layout/hierarchy4"/>
    <dgm:cxn modelId="{0E96FF66-3235-4C10-9439-9EFAFFBBAFF3}" type="presParOf" srcId="{99535685-CAC0-4DAD-8362-88CF23580C62}" destId="{DF30D4F0-9E04-4FB9-B9D3-177E7BB00CFE}" srcOrd="0" destOrd="0" presId="urn:microsoft.com/office/officeart/2005/8/layout/hierarchy4"/>
    <dgm:cxn modelId="{9BC47B0E-0B70-45E9-AF22-33EA8A0B66F5}" type="presParOf" srcId="{99535685-CAC0-4DAD-8362-88CF23580C62}" destId="{DD6C8626-8A15-4FB5-9462-54C5839122F3}" srcOrd="1" destOrd="0" presId="urn:microsoft.com/office/officeart/2005/8/layout/hierarchy4"/>
    <dgm:cxn modelId="{8A0B26BF-1B95-43F2-8166-AAC88BC29619}" type="presParOf" srcId="{99535685-CAC0-4DAD-8362-88CF23580C62}" destId="{8406C827-482F-41D7-8B3D-3D28388A401F}" srcOrd="2" destOrd="0" presId="urn:microsoft.com/office/officeart/2005/8/layout/hierarchy4"/>
    <dgm:cxn modelId="{8D43E652-111D-4F4D-86A3-3F58015740CA}" type="presParOf" srcId="{8406C827-482F-41D7-8B3D-3D28388A401F}" destId="{E17C6AC0-F21C-4F48-93ED-4F9A63F33F0A}" srcOrd="0" destOrd="0" presId="urn:microsoft.com/office/officeart/2005/8/layout/hierarchy4"/>
    <dgm:cxn modelId="{40C7CA10-C275-4616-92AD-35890F0BAC39}" type="presParOf" srcId="{E17C6AC0-F21C-4F48-93ED-4F9A63F33F0A}" destId="{B8387D5D-5933-4F66-8A1A-C06E962565EC}" srcOrd="0" destOrd="0" presId="urn:microsoft.com/office/officeart/2005/8/layout/hierarchy4"/>
    <dgm:cxn modelId="{30B948CF-FFF5-4214-9045-C5155CC8F034}" type="presParOf" srcId="{E17C6AC0-F21C-4F48-93ED-4F9A63F33F0A}" destId="{0FCBFE0C-1504-44BC-B523-CC3E4FBCC79E}" srcOrd="1" destOrd="0" presId="urn:microsoft.com/office/officeart/2005/8/layout/hierarchy4"/>
    <dgm:cxn modelId="{17B6907F-D3D8-4727-9DE3-C7A583059ECB}" type="presParOf" srcId="{8406C827-482F-41D7-8B3D-3D28388A401F}" destId="{C6FE6E46-394C-4FF2-88CE-83E967BE1E32}" srcOrd="1" destOrd="0" presId="urn:microsoft.com/office/officeart/2005/8/layout/hierarchy4"/>
    <dgm:cxn modelId="{2CA273B2-8F2F-4F9F-BEAC-75BF96FF8AA7}" type="presParOf" srcId="{8406C827-482F-41D7-8B3D-3D28388A401F}" destId="{D88D8498-9D76-4475-A66A-6FE25AF7CC43}" srcOrd="2" destOrd="0" presId="urn:microsoft.com/office/officeart/2005/8/layout/hierarchy4"/>
    <dgm:cxn modelId="{1D227650-D152-48D6-A225-346349B10F9C}" type="presParOf" srcId="{D88D8498-9D76-4475-A66A-6FE25AF7CC43}" destId="{FEAD36F8-9080-43E0-9046-56805BEF5637}" srcOrd="0" destOrd="0" presId="urn:microsoft.com/office/officeart/2005/8/layout/hierarchy4"/>
    <dgm:cxn modelId="{E9FEECBF-3BF9-461D-8503-D3CC34DD4FDB}" type="presParOf" srcId="{D88D8498-9D76-4475-A66A-6FE25AF7CC43}" destId="{9738C340-D1C2-4631-AC4C-243B0A7ECDE6}" srcOrd="1" destOrd="0" presId="urn:microsoft.com/office/officeart/2005/8/layout/hierarchy4"/>
    <dgm:cxn modelId="{B402C884-2D25-4847-A4C3-956038064CEB}" type="presParOf" srcId="{8406C827-482F-41D7-8B3D-3D28388A401F}" destId="{85D59E87-D0ED-44D1-B16B-F0DC59E62A45}" srcOrd="3" destOrd="0" presId="urn:microsoft.com/office/officeart/2005/8/layout/hierarchy4"/>
    <dgm:cxn modelId="{82B044A0-80D3-4909-91CA-2B7575482AF5}" type="presParOf" srcId="{8406C827-482F-41D7-8B3D-3D28388A401F}" destId="{C173D920-A3DF-403C-9BC7-C38C621A05C5}" srcOrd="4" destOrd="0" presId="urn:microsoft.com/office/officeart/2005/8/layout/hierarchy4"/>
    <dgm:cxn modelId="{F7B23AD1-0A4C-4B76-B5B3-48FBA1C6DBAB}" type="presParOf" srcId="{C173D920-A3DF-403C-9BC7-C38C621A05C5}" destId="{06403368-6AF8-446C-A5FE-E447C3C5B823}" srcOrd="0" destOrd="0" presId="urn:microsoft.com/office/officeart/2005/8/layout/hierarchy4"/>
    <dgm:cxn modelId="{0A90CE3B-7C24-44F8-9409-7BB46C096C0A}" type="presParOf" srcId="{C173D920-A3DF-403C-9BC7-C38C621A05C5}" destId="{ED3F929A-47FD-4B85-9B53-9BB2074E5BF0}" srcOrd="1" destOrd="0" presId="urn:microsoft.com/office/officeart/2005/8/layout/hierarchy4"/>
    <dgm:cxn modelId="{03AB970C-EDDA-4BAC-A20F-C33644FF756D}" type="presParOf" srcId="{CA7C0AFF-ACCD-48C1-A2C3-6891067EBF33}" destId="{91614CAB-9E51-4F70-9EA8-D675738DEC77}" srcOrd="3" destOrd="0" presId="urn:microsoft.com/office/officeart/2005/8/layout/hierarchy4"/>
    <dgm:cxn modelId="{69D9BCC9-6834-4E20-A41B-47947B2678E9}" type="presParOf" srcId="{CA7C0AFF-ACCD-48C1-A2C3-6891067EBF33}" destId="{4A323751-445C-4BFB-B567-BFBC806F9B60}" srcOrd="4" destOrd="0" presId="urn:microsoft.com/office/officeart/2005/8/layout/hierarchy4"/>
    <dgm:cxn modelId="{EB6D2F1A-6887-46B4-BC53-DC9B11D921F2}" type="presParOf" srcId="{4A323751-445C-4BFB-B567-BFBC806F9B60}" destId="{02573204-72CD-4626-B84A-873658A91343}" srcOrd="0" destOrd="0" presId="urn:microsoft.com/office/officeart/2005/8/layout/hierarchy4"/>
    <dgm:cxn modelId="{55C69D71-BB2D-496F-AF6E-CDF0BDE2EEA2}" type="presParOf" srcId="{4A323751-445C-4BFB-B567-BFBC806F9B60}" destId="{80CEDD2A-4961-4C04-AB15-71360BE988BF}" srcOrd="1" destOrd="0" presId="urn:microsoft.com/office/officeart/2005/8/layout/hierarchy4"/>
    <dgm:cxn modelId="{438EB76A-BC71-443F-9B2A-13EF02140253}" type="presParOf" srcId="{4A323751-445C-4BFB-B567-BFBC806F9B60}" destId="{E43C3155-88BA-44E8-B4E4-46CD78DDB754}" srcOrd="2" destOrd="0" presId="urn:microsoft.com/office/officeart/2005/8/layout/hierarchy4"/>
    <dgm:cxn modelId="{DF9239F9-9359-473E-BE66-1FECE171E42E}" type="presParOf" srcId="{E43C3155-88BA-44E8-B4E4-46CD78DDB754}" destId="{E1C363CC-5263-4C15-83DA-94484FE3CBF9}" srcOrd="0" destOrd="0" presId="urn:microsoft.com/office/officeart/2005/8/layout/hierarchy4"/>
    <dgm:cxn modelId="{029C2608-02A6-45A5-986D-5FBFA848CD8E}" type="presParOf" srcId="{E1C363CC-5263-4C15-83DA-94484FE3CBF9}" destId="{3E3D7A11-A166-4603-9CD8-07ED8E297390}" srcOrd="0" destOrd="0" presId="urn:microsoft.com/office/officeart/2005/8/layout/hierarchy4"/>
    <dgm:cxn modelId="{8859811D-94B2-42AF-956C-4151A349AA7A}" type="presParOf" srcId="{E1C363CC-5263-4C15-83DA-94484FE3CBF9}" destId="{4D98A089-5CF0-4F5E-9DB7-D7DDCDF747B1}" srcOrd="1" destOrd="0" presId="urn:microsoft.com/office/officeart/2005/8/layout/hierarchy4"/>
    <dgm:cxn modelId="{9F6185FA-B1C1-4C0C-866C-DC90FCE53759}" type="presParOf" srcId="{E43C3155-88BA-44E8-B4E4-46CD78DDB754}" destId="{9A309C71-6745-4D83-A7FD-98401634B28B}" srcOrd="1" destOrd="0" presId="urn:microsoft.com/office/officeart/2005/8/layout/hierarchy4"/>
    <dgm:cxn modelId="{32C6F2E0-675A-44D6-8178-25062296428B}" type="presParOf" srcId="{E43C3155-88BA-44E8-B4E4-46CD78DDB754}" destId="{8D1FF009-346F-4C80-AA12-0C3E047601AE}" srcOrd="2" destOrd="0" presId="urn:microsoft.com/office/officeart/2005/8/layout/hierarchy4"/>
    <dgm:cxn modelId="{70E75477-0755-4D05-88E3-C88F40B1A38A}" type="presParOf" srcId="{8D1FF009-346F-4C80-AA12-0C3E047601AE}" destId="{48131F22-0FA2-4C12-96CD-D85579BA1BCE}" srcOrd="0" destOrd="0" presId="urn:microsoft.com/office/officeart/2005/8/layout/hierarchy4"/>
    <dgm:cxn modelId="{AC215AFC-4BCE-4F56-83E4-6D6D4007CD5B}" type="presParOf" srcId="{8D1FF009-346F-4C80-AA12-0C3E047601AE}" destId="{493EC248-66E1-4776-8F18-A681EA2A2B83}" srcOrd="1" destOrd="0" presId="urn:microsoft.com/office/officeart/2005/8/layout/hierarchy4"/>
    <dgm:cxn modelId="{5AF29490-7393-4E74-A183-EFB30776E430}" type="presParOf" srcId="{E43C3155-88BA-44E8-B4E4-46CD78DDB754}" destId="{0E4EADEC-0BD3-4F54-B3ED-4A893BE6CB02}" srcOrd="3" destOrd="0" presId="urn:microsoft.com/office/officeart/2005/8/layout/hierarchy4"/>
    <dgm:cxn modelId="{7F4E98C0-AFB8-451D-952E-17CDE39EB8B2}" type="presParOf" srcId="{E43C3155-88BA-44E8-B4E4-46CD78DDB754}" destId="{F6AFA063-C219-4D45-B71B-4F232715C56E}" srcOrd="4" destOrd="0" presId="urn:microsoft.com/office/officeart/2005/8/layout/hierarchy4"/>
    <dgm:cxn modelId="{8A535B65-B781-4F9E-8402-1F4609BD7BBD}" type="presParOf" srcId="{F6AFA063-C219-4D45-B71B-4F232715C56E}" destId="{CF37CAF8-F539-456A-9ABC-F87FB427B2D0}" srcOrd="0" destOrd="0" presId="urn:microsoft.com/office/officeart/2005/8/layout/hierarchy4"/>
    <dgm:cxn modelId="{F9020EF8-E749-4AE4-97B4-9B4527307DC2}" type="presParOf" srcId="{F6AFA063-C219-4D45-B71B-4F232715C56E}" destId="{CB425073-422C-4CE7-AFA0-093EA683EAD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D879D8-DD6C-4158-87AE-06D2978DD0B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0DDB8CD2-DD7D-41AF-A5B2-AD7A596303B1}">
      <dgm:prSet custT="1"/>
      <dgm:spPr/>
      <dgm:t>
        <a:bodyPr/>
        <a:lstStyle/>
        <a:p>
          <a:r>
            <a:rPr lang="en-US" sz="2800">
              <a:latin typeface="楷体" panose="02010609060101010101" pitchFamily="49" charset="-122"/>
              <a:ea typeface="楷体" panose="02010609060101010101" pitchFamily="49" charset="-122"/>
            </a:rPr>
            <a:t>16.</a:t>
          </a:r>
          <a:r>
            <a:rPr lang="zh-CN" sz="2800">
              <a:latin typeface="楷体" panose="02010609060101010101" pitchFamily="49" charset="-122"/>
              <a:ea typeface="楷体" panose="02010609060101010101" pitchFamily="49" charset="-122"/>
            </a:rPr>
            <a:t>会议管理</a:t>
          </a:r>
        </a:p>
      </dgm:t>
    </dgm:pt>
    <dgm:pt modelId="{E3677FED-0810-4D6E-B136-EAEED5E512B5}" type="parTrans" cxnId="{198F2043-D760-48BC-A9A7-A5A613377B5A}">
      <dgm:prSet/>
      <dgm:spPr/>
      <dgm:t>
        <a:bodyPr/>
        <a:lstStyle/>
        <a:p>
          <a:endParaRPr lang="zh-CN" altLang="en-US"/>
        </a:p>
      </dgm:t>
    </dgm:pt>
    <dgm:pt modelId="{3C20CC57-EC3F-483B-965C-892B34132FA3}" type="sibTrans" cxnId="{198F2043-D760-48BC-A9A7-A5A613377B5A}">
      <dgm:prSet/>
      <dgm:spPr/>
      <dgm:t>
        <a:bodyPr/>
        <a:lstStyle/>
        <a:p>
          <a:endParaRPr lang="zh-CN" altLang="en-US"/>
        </a:p>
      </dgm:t>
    </dgm:pt>
    <dgm:pt modelId="{E87AAF5C-3BE9-46F8-B03F-207FE08A5205}">
      <dgm:prSet custT="1"/>
      <dgm:spPr/>
      <dgm:t>
        <a:bodyPr/>
        <a:lstStyle/>
        <a:p>
          <a:r>
            <a:rPr lang="zh-CN" altLang="en-US" sz="2400" dirty="0">
              <a:latin typeface="楷体" panose="02010609060101010101" pitchFamily="49" charset="-122"/>
              <a:ea typeface="楷体" panose="02010609060101010101" pitchFamily="49" charset="-122"/>
            </a:rPr>
            <a:t>控制会议频次和规模，尽量缩短会议时间。提倡采用视频、电话等线上会议。必须集中召开的会议，参会人员需做好个人防护。</a:t>
          </a:r>
        </a:p>
      </dgm:t>
    </dgm:pt>
    <dgm:pt modelId="{61D34B24-30E6-451F-B6A4-3945611243E4}" type="parTrans" cxnId="{2058F3AA-38D8-43CB-BA5C-8D45DD505A5A}">
      <dgm:prSet/>
      <dgm:spPr/>
      <dgm:t>
        <a:bodyPr/>
        <a:lstStyle/>
        <a:p>
          <a:endParaRPr lang="zh-CN" altLang="en-US"/>
        </a:p>
      </dgm:t>
    </dgm:pt>
    <dgm:pt modelId="{CDF3F9DC-3471-4E8E-9805-D0519B432CC1}" type="sibTrans" cxnId="{2058F3AA-38D8-43CB-BA5C-8D45DD505A5A}">
      <dgm:prSet/>
      <dgm:spPr/>
      <dgm:t>
        <a:bodyPr/>
        <a:lstStyle/>
        <a:p>
          <a:endParaRPr lang="zh-CN" altLang="en-US"/>
        </a:p>
      </dgm:t>
    </dgm:pt>
    <dgm:pt modelId="{94D481E4-C14B-4B4D-A46B-7AFEEC56CC17}">
      <dgm:prSet custT="1"/>
      <dgm:spPr/>
      <dgm:t>
        <a:bodyPr/>
        <a:lstStyle/>
        <a:p>
          <a:r>
            <a:rPr lang="en-US" sz="2800">
              <a:latin typeface="楷体" panose="02010609060101010101" pitchFamily="49" charset="-122"/>
              <a:ea typeface="楷体" panose="02010609060101010101" pitchFamily="49" charset="-122"/>
            </a:rPr>
            <a:t>17.</a:t>
          </a:r>
          <a:r>
            <a:rPr lang="zh-CN" sz="2800">
              <a:latin typeface="楷体" panose="02010609060101010101" pitchFamily="49" charset="-122"/>
              <a:ea typeface="楷体" panose="02010609060101010101" pitchFamily="49" charset="-122"/>
            </a:rPr>
            <a:t>就餐管理</a:t>
          </a:r>
        </a:p>
      </dgm:t>
    </dgm:pt>
    <dgm:pt modelId="{01FEDEF7-2C7D-4B8A-8E55-BD54603CEE7A}" type="parTrans" cxnId="{6661ED7B-8017-4184-BAD5-9A1FF5345D17}">
      <dgm:prSet/>
      <dgm:spPr/>
      <dgm:t>
        <a:bodyPr/>
        <a:lstStyle/>
        <a:p>
          <a:endParaRPr lang="zh-CN" altLang="en-US"/>
        </a:p>
      </dgm:t>
    </dgm:pt>
    <dgm:pt modelId="{C1E78F82-D4B8-4ED3-9E95-9AFBAFAE676C}" type="sibTrans" cxnId="{6661ED7B-8017-4184-BAD5-9A1FF5345D17}">
      <dgm:prSet/>
      <dgm:spPr/>
      <dgm:t>
        <a:bodyPr/>
        <a:lstStyle/>
        <a:p>
          <a:endParaRPr lang="zh-CN" altLang="en-US"/>
        </a:p>
      </dgm:t>
    </dgm:pt>
    <dgm:pt modelId="{2A10F18E-5536-4787-BA71-EC4663AAEC38}">
      <dgm:prSet custT="1"/>
      <dgm:spPr/>
      <dgm:t>
        <a:bodyPr/>
        <a:lstStyle/>
        <a:p>
          <a:r>
            <a:rPr lang="zh-CN" altLang="en-US" sz="2400" dirty="0">
              <a:latin typeface="楷体" panose="02010609060101010101" pitchFamily="49" charset="-122"/>
              <a:ea typeface="楷体" panose="02010609060101010101" pitchFamily="49" charset="-122"/>
            </a:rPr>
            <a:t>员工食堂应当设置洗手设施和配备消毒用品，供就餐人员洗手消毒。做好炊具餐具消毒工作，不具备消毒条件的要使用一次性餐具，采取分餐、错峰用餐等措施，减少人员聚集，用餐时避免面对面就坐，不与他人交谈。</a:t>
          </a:r>
        </a:p>
      </dgm:t>
    </dgm:pt>
    <dgm:pt modelId="{072C0E19-D1CD-4BA6-91C4-CEFEEA7BF0C2}" type="parTrans" cxnId="{42715BF2-062E-41D4-8B29-AA8D7CA896B6}">
      <dgm:prSet/>
      <dgm:spPr/>
      <dgm:t>
        <a:bodyPr/>
        <a:lstStyle/>
        <a:p>
          <a:endParaRPr lang="zh-CN" altLang="en-US"/>
        </a:p>
      </dgm:t>
    </dgm:pt>
    <dgm:pt modelId="{667A3BAA-0BFF-46D0-AA13-FD93660D2871}" type="sibTrans" cxnId="{42715BF2-062E-41D4-8B29-AA8D7CA896B6}">
      <dgm:prSet/>
      <dgm:spPr/>
      <dgm:t>
        <a:bodyPr/>
        <a:lstStyle/>
        <a:p>
          <a:endParaRPr lang="zh-CN" altLang="en-US"/>
        </a:p>
      </dgm:t>
    </dgm:pt>
    <dgm:pt modelId="{1CC8206B-7863-4CAB-A3BB-45D050922A87}" type="pres">
      <dgm:prSet presAssocID="{0FD879D8-DD6C-4158-87AE-06D2978DD0B6}" presName="Name0" presStyleCnt="0">
        <dgm:presLayoutVars>
          <dgm:dir/>
          <dgm:animLvl val="lvl"/>
          <dgm:resizeHandles val="exact"/>
        </dgm:presLayoutVars>
      </dgm:prSet>
      <dgm:spPr/>
    </dgm:pt>
    <dgm:pt modelId="{2B7932C3-EA76-4906-AF43-70F4FBF39EC5}" type="pres">
      <dgm:prSet presAssocID="{0DDB8CD2-DD7D-41AF-A5B2-AD7A596303B1}" presName="linNode" presStyleCnt="0"/>
      <dgm:spPr/>
    </dgm:pt>
    <dgm:pt modelId="{8BC6A92D-C8F6-41C7-B21A-66E7CDCEF708}" type="pres">
      <dgm:prSet presAssocID="{0DDB8CD2-DD7D-41AF-A5B2-AD7A596303B1}" presName="parentText" presStyleLbl="node1" presStyleIdx="0" presStyleCnt="2" custScaleX="85666">
        <dgm:presLayoutVars>
          <dgm:chMax val="1"/>
          <dgm:bulletEnabled val="1"/>
        </dgm:presLayoutVars>
      </dgm:prSet>
      <dgm:spPr/>
    </dgm:pt>
    <dgm:pt modelId="{2A7E91F0-9164-4800-B988-27DEC9998FF1}" type="pres">
      <dgm:prSet presAssocID="{0DDB8CD2-DD7D-41AF-A5B2-AD7A596303B1}" presName="descendantText" presStyleLbl="alignAccFollowNode1" presStyleIdx="0" presStyleCnt="2" custScaleY="117007">
        <dgm:presLayoutVars>
          <dgm:bulletEnabled val="1"/>
        </dgm:presLayoutVars>
      </dgm:prSet>
      <dgm:spPr/>
    </dgm:pt>
    <dgm:pt modelId="{EBD0A485-E4B0-480D-A837-D181BB133630}" type="pres">
      <dgm:prSet presAssocID="{3C20CC57-EC3F-483B-965C-892B34132FA3}" presName="sp" presStyleCnt="0"/>
      <dgm:spPr/>
    </dgm:pt>
    <dgm:pt modelId="{17055148-4D4A-4EDF-A3FC-C7B98AE8597E}" type="pres">
      <dgm:prSet presAssocID="{94D481E4-C14B-4B4D-A46B-7AFEEC56CC17}" presName="linNode" presStyleCnt="0"/>
      <dgm:spPr/>
    </dgm:pt>
    <dgm:pt modelId="{AC5DE7B4-6A63-48DC-B996-18413BD8751C}" type="pres">
      <dgm:prSet presAssocID="{94D481E4-C14B-4B4D-A46B-7AFEEC56CC17}" presName="parentText" presStyleLbl="node1" presStyleIdx="1" presStyleCnt="2" custScaleX="84299">
        <dgm:presLayoutVars>
          <dgm:chMax val="1"/>
          <dgm:bulletEnabled val="1"/>
        </dgm:presLayoutVars>
      </dgm:prSet>
      <dgm:spPr/>
    </dgm:pt>
    <dgm:pt modelId="{5B9484B1-C56E-4DF7-8116-5FDBDD1B82A2}" type="pres">
      <dgm:prSet presAssocID="{94D481E4-C14B-4B4D-A46B-7AFEEC56CC17}" presName="descendantText" presStyleLbl="alignAccFollowNode1" presStyleIdx="1" presStyleCnt="2" custScaleY="117007">
        <dgm:presLayoutVars>
          <dgm:bulletEnabled val="1"/>
        </dgm:presLayoutVars>
      </dgm:prSet>
      <dgm:spPr/>
    </dgm:pt>
  </dgm:ptLst>
  <dgm:cxnLst>
    <dgm:cxn modelId="{D7ADD10B-0E04-4AC1-AFCA-D4E668F5D249}" type="presOf" srcId="{0FD879D8-DD6C-4158-87AE-06D2978DD0B6}" destId="{1CC8206B-7863-4CAB-A3BB-45D050922A87}" srcOrd="0" destOrd="0" presId="urn:microsoft.com/office/officeart/2005/8/layout/vList5"/>
    <dgm:cxn modelId="{0F743C41-696F-4900-ACBA-31C0B25C03D0}" type="presOf" srcId="{2A10F18E-5536-4787-BA71-EC4663AAEC38}" destId="{5B9484B1-C56E-4DF7-8116-5FDBDD1B82A2}" srcOrd="0" destOrd="0" presId="urn:microsoft.com/office/officeart/2005/8/layout/vList5"/>
    <dgm:cxn modelId="{198F2043-D760-48BC-A9A7-A5A613377B5A}" srcId="{0FD879D8-DD6C-4158-87AE-06D2978DD0B6}" destId="{0DDB8CD2-DD7D-41AF-A5B2-AD7A596303B1}" srcOrd="0" destOrd="0" parTransId="{E3677FED-0810-4D6E-B136-EAEED5E512B5}" sibTransId="{3C20CC57-EC3F-483B-965C-892B34132FA3}"/>
    <dgm:cxn modelId="{6661ED7B-8017-4184-BAD5-9A1FF5345D17}" srcId="{0FD879D8-DD6C-4158-87AE-06D2978DD0B6}" destId="{94D481E4-C14B-4B4D-A46B-7AFEEC56CC17}" srcOrd="1" destOrd="0" parTransId="{01FEDEF7-2C7D-4B8A-8E55-BD54603CEE7A}" sibTransId="{C1E78F82-D4B8-4ED3-9E95-9AFBAFAE676C}"/>
    <dgm:cxn modelId="{B4E60D9A-9BD3-4AF8-8820-0F4F415F75D8}" type="presOf" srcId="{0DDB8CD2-DD7D-41AF-A5B2-AD7A596303B1}" destId="{8BC6A92D-C8F6-41C7-B21A-66E7CDCEF708}" srcOrd="0" destOrd="0" presId="urn:microsoft.com/office/officeart/2005/8/layout/vList5"/>
    <dgm:cxn modelId="{2058F3AA-38D8-43CB-BA5C-8D45DD505A5A}" srcId="{0DDB8CD2-DD7D-41AF-A5B2-AD7A596303B1}" destId="{E87AAF5C-3BE9-46F8-B03F-207FE08A5205}" srcOrd="0" destOrd="0" parTransId="{61D34B24-30E6-451F-B6A4-3945611243E4}" sibTransId="{CDF3F9DC-3471-4E8E-9805-D0519B432CC1}"/>
    <dgm:cxn modelId="{1B7EFFCC-2C25-445B-B1AE-A271B589F55B}" type="presOf" srcId="{94D481E4-C14B-4B4D-A46B-7AFEEC56CC17}" destId="{AC5DE7B4-6A63-48DC-B996-18413BD8751C}" srcOrd="0" destOrd="0" presId="urn:microsoft.com/office/officeart/2005/8/layout/vList5"/>
    <dgm:cxn modelId="{42715BF2-062E-41D4-8B29-AA8D7CA896B6}" srcId="{94D481E4-C14B-4B4D-A46B-7AFEEC56CC17}" destId="{2A10F18E-5536-4787-BA71-EC4663AAEC38}" srcOrd="0" destOrd="0" parTransId="{072C0E19-D1CD-4BA6-91C4-CEFEEA7BF0C2}" sibTransId="{667A3BAA-0BFF-46D0-AA13-FD93660D2871}"/>
    <dgm:cxn modelId="{BD07FEFF-083B-468C-A8A2-A03E2908B317}" type="presOf" srcId="{E87AAF5C-3BE9-46F8-B03F-207FE08A5205}" destId="{2A7E91F0-9164-4800-B988-27DEC9998FF1}" srcOrd="0" destOrd="0" presId="urn:microsoft.com/office/officeart/2005/8/layout/vList5"/>
    <dgm:cxn modelId="{FEC01908-9F55-45DF-830F-AF9A00CE56AB}" type="presParOf" srcId="{1CC8206B-7863-4CAB-A3BB-45D050922A87}" destId="{2B7932C3-EA76-4906-AF43-70F4FBF39EC5}" srcOrd="0" destOrd="0" presId="urn:microsoft.com/office/officeart/2005/8/layout/vList5"/>
    <dgm:cxn modelId="{5C5A0A26-DFBF-45D2-A156-3CC2F2D72F28}" type="presParOf" srcId="{2B7932C3-EA76-4906-AF43-70F4FBF39EC5}" destId="{8BC6A92D-C8F6-41C7-B21A-66E7CDCEF708}" srcOrd="0" destOrd="0" presId="urn:microsoft.com/office/officeart/2005/8/layout/vList5"/>
    <dgm:cxn modelId="{086A8245-F0D3-4379-ACA8-92504B63605A}" type="presParOf" srcId="{2B7932C3-EA76-4906-AF43-70F4FBF39EC5}" destId="{2A7E91F0-9164-4800-B988-27DEC9998FF1}" srcOrd="1" destOrd="0" presId="urn:microsoft.com/office/officeart/2005/8/layout/vList5"/>
    <dgm:cxn modelId="{58390663-13AA-4ED2-8AC4-FD7AA5D93C4B}" type="presParOf" srcId="{1CC8206B-7863-4CAB-A3BB-45D050922A87}" destId="{EBD0A485-E4B0-480D-A837-D181BB133630}" srcOrd="1" destOrd="0" presId="urn:microsoft.com/office/officeart/2005/8/layout/vList5"/>
    <dgm:cxn modelId="{75008DFB-51F1-447C-9A12-A74037BB4B52}" type="presParOf" srcId="{1CC8206B-7863-4CAB-A3BB-45D050922A87}" destId="{17055148-4D4A-4EDF-A3FC-C7B98AE8597E}" srcOrd="2" destOrd="0" presId="urn:microsoft.com/office/officeart/2005/8/layout/vList5"/>
    <dgm:cxn modelId="{60EC97C4-611F-41B0-A98C-38C69E23DFBA}" type="presParOf" srcId="{17055148-4D4A-4EDF-A3FC-C7B98AE8597E}" destId="{AC5DE7B4-6A63-48DC-B996-18413BD8751C}" srcOrd="0" destOrd="0" presId="urn:microsoft.com/office/officeart/2005/8/layout/vList5"/>
    <dgm:cxn modelId="{9B04103B-0D77-47E7-8612-C2A3BA7D927C}" type="presParOf" srcId="{17055148-4D4A-4EDF-A3FC-C7B98AE8597E}" destId="{5B9484B1-C56E-4DF7-8116-5FDBDD1B82A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5772E7-FB10-41B7-895F-908A8F5E77F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94821125-9D0F-46B7-9190-A54CDE8A88CC}">
      <dgm:prSet custT="1"/>
      <dgm:spPr/>
      <dgm:t>
        <a:bodyPr/>
        <a:lstStyle/>
        <a:p>
          <a:r>
            <a:rPr lang="en-US" sz="2800" dirty="0">
              <a:latin typeface="楷体" panose="02010609060101010101" pitchFamily="49" charset="-122"/>
              <a:ea typeface="楷体" panose="02010609060101010101" pitchFamily="49" charset="-122"/>
            </a:rPr>
            <a:t>18.</a:t>
          </a:r>
          <a:r>
            <a:rPr lang="zh-CN" sz="2800" dirty="0">
              <a:latin typeface="楷体" panose="02010609060101010101" pitchFamily="49" charset="-122"/>
              <a:ea typeface="楷体" panose="02010609060101010101" pitchFamily="49" charset="-122"/>
            </a:rPr>
            <a:t>宿舍管理</a:t>
          </a:r>
        </a:p>
      </dgm:t>
    </dgm:pt>
    <dgm:pt modelId="{5B203575-7CCD-4253-A1D6-6916C35016E2}" type="parTrans" cxnId="{6AE9C1B7-5D95-49D9-93BF-0CA2087E9B42}">
      <dgm:prSet/>
      <dgm:spPr/>
      <dgm:t>
        <a:bodyPr/>
        <a:lstStyle/>
        <a:p>
          <a:endParaRPr lang="zh-CN" altLang="en-US"/>
        </a:p>
      </dgm:t>
    </dgm:pt>
    <dgm:pt modelId="{EDF4E141-BE47-4944-A494-8DDC006279B7}" type="sibTrans" cxnId="{6AE9C1B7-5D95-49D9-93BF-0CA2087E9B42}">
      <dgm:prSet/>
      <dgm:spPr/>
      <dgm:t>
        <a:bodyPr/>
        <a:lstStyle/>
        <a:p>
          <a:endParaRPr lang="zh-CN" altLang="en-US"/>
        </a:p>
      </dgm:t>
    </dgm:pt>
    <dgm:pt modelId="{C8C790B9-9D62-40BA-B987-7C7BAD20F367}">
      <dgm:prSet custT="1"/>
      <dgm:spPr/>
      <dgm:t>
        <a:bodyPr/>
        <a:lstStyle/>
        <a:p>
          <a:r>
            <a:rPr lang="zh-CN" altLang="en-US" sz="2800" dirty="0">
              <a:latin typeface="楷体" panose="02010609060101010101" pitchFamily="49" charset="-122"/>
              <a:ea typeface="楷体" panose="02010609060101010101" pitchFamily="49" charset="-122"/>
            </a:rPr>
            <a:t>员工宿舍应当严控入住人数，设置可开启窗户，定时通风，对通风不畅的宿舍应当安装排风扇等机械通风设备。盥洗室配设洗手池和消毒用品，定时清洁。</a:t>
          </a:r>
        </a:p>
      </dgm:t>
    </dgm:pt>
    <dgm:pt modelId="{B375BF3E-8B61-4DE1-A41B-1F0FCF1C5F5E}" type="parTrans" cxnId="{E6D5DE70-74AC-4E32-BD0F-1CE8EFFC756A}">
      <dgm:prSet/>
      <dgm:spPr/>
      <dgm:t>
        <a:bodyPr/>
        <a:lstStyle/>
        <a:p>
          <a:endParaRPr lang="zh-CN" altLang="en-US"/>
        </a:p>
      </dgm:t>
    </dgm:pt>
    <dgm:pt modelId="{8CD00664-C2E0-4CEC-90BA-9BE6D608CCAC}" type="sibTrans" cxnId="{E6D5DE70-74AC-4E32-BD0F-1CE8EFFC756A}">
      <dgm:prSet/>
      <dgm:spPr/>
      <dgm:t>
        <a:bodyPr/>
        <a:lstStyle/>
        <a:p>
          <a:endParaRPr lang="zh-CN" altLang="en-US"/>
        </a:p>
      </dgm:t>
    </dgm:pt>
    <dgm:pt modelId="{228E523D-1FE5-48BE-82F6-D2526A97AB8E}">
      <dgm:prSet custT="1"/>
      <dgm:spPr/>
      <dgm:t>
        <a:bodyPr/>
        <a:lstStyle/>
        <a:p>
          <a:r>
            <a:rPr lang="en-US" sz="2800" dirty="0">
              <a:latin typeface="楷体" panose="02010609060101010101" pitchFamily="49" charset="-122"/>
              <a:ea typeface="楷体" panose="02010609060101010101" pitchFamily="49" charset="-122"/>
            </a:rPr>
            <a:t>19.</a:t>
          </a:r>
          <a:r>
            <a:rPr lang="zh-CN" sz="2800" dirty="0">
              <a:latin typeface="楷体" panose="02010609060101010101" pitchFamily="49" charset="-122"/>
              <a:ea typeface="楷体" panose="02010609060101010101" pitchFamily="49" charset="-122"/>
            </a:rPr>
            <a:t>清洁消毒</a:t>
          </a:r>
        </a:p>
      </dgm:t>
    </dgm:pt>
    <dgm:pt modelId="{9DE23CED-1A02-4B3C-ABC4-803C2D41FBB1}" type="parTrans" cxnId="{118B34D2-A3FD-447A-863D-163E24A6439B}">
      <dgm:prSet/>
      <dgm:spPr/>
      <dgm:t>
        <a:bodyPr/>
        <a:lstStyle/>
        <a:p>
          <a:endParaRPr lang="zh-CN" altLang="en-US"/>
        </a:p>
      </dgm:t>
    </dgm:pt>
    <dgm:pt modelId="{A150F7B7-6C56-458A-BD58-47C786B7F058}" type="sibTrans" cxnId="{118B34D2-A3FD-447A-863D-163E24A6439B}">
      <dgm:prSet/>
      <dgm:spPr/>
      <dgm:t>
        <a:bodyPr/>
        <a:lstStyle/>
        <a:p>
          <a:endParaRPr lang="zh-CN" altLang="en-US"/>
        </a:p>
      </dgm:t>
    </dgm:pt>
    <dgm:pt modelId="{645846F7-3E40-4F89-996B-D05052C45C42}">
      <dgm:prSet custT="1"/>
      <dgm:spPr/>
      <dgm:t>
        <a:bodyPr/>
        <a:lstStyle/>
        <a:p>
          <a:r>
            <a:rPr lang="zh-CN" altLang="en-US" sz="2800" dirty="0">
              <a:latin typeface="楷体" panose="02010609060101010101" pitchFamily="49" charset="-122"/>
              <a:ea typeface="楷体" panose="02010609060101010101" pitchFamily="49" charset="-122"/>
            </a:rPr>
            <a:t>安排专人对办公区域、会议场所、生活设施及其他人员活动场所和相关物品定时消毒，电梯按钮、门把手等频繁接触部位应当适当增加消毒次数。</a:t>
          </a:r>
        </a:p>
      </dgm:t>
    </dgm:pt>
    <dgm:pt modelId="{BE9E8EBD-3A69-435B-9CDA-73A7B4439545}" type="parTrans" cxnId="{0CDC35F7-9EF4-407E-A228-9C9C721D168A}">
      <dgm:prSet/>
      <dgm:spPr/>
      <dgm:t>
        <a:bodyPr/>
        <a:lstStyle/>
        <a:p>
          <a:endParaRPr lang="zh-CN" altLang="en-US"/>
        </a:p>
      </dgm:t>
    </dgm:pt>
    <dgm:pt modelId="{A5DC6E7B-A789-4342-A850-5AB437C0E113}" type="sibTrans" cxnId="{0CDC35F7-9EF4-407E-A228-9C9C721D168A}">
      <dgm:prSet/>
      <dgm:spPr/>
      <dgm:t>
        <a:bodyPr/>
        <a:lstStyle/>
        <a:p>
          <a:endParaRPr lang="zh-CN" altLang="en-US"/>
        </a:p>
      </dgm:t>
    </dgm:pt>
    <dgm:pt modelId="{165B1005-E46A-4F99-A169-F672238AF574}" type="pres">
      <dgm:prSet presAssocID="{1C5772E7-FB10-41B7-895F-908A8F5E77F6}" presName="Name0" presStyleCnt="0">
        <dgm:presLayoutVars>
          <dgm:dir/>
          <dgm:animLvl val="lvl"/>
          <dgm:resizeHandles val="exact"/>
        </dgm:presLayoutVars>
      </dgm:prSet>
      <dgm:spPr/>
    </dgm:pt>
    <dgm:pt modelId="{688543E4-641E-4868-860F-794C27AE3C8C}" type="pres">
      <dgm:prSet presAssocID="{94821125-9D0F-46B7-9190-A54CDE8A88CC}" presName="linNode" presStyleCnt="0"/>
      <dgm:spPr/>
    </dgm:pt>
    <dgm:pt modelId="{9D49B9C3-DA53-484C-A951-26B20E57B8F7}" type="pres">
      <dgm:prSet presAssocID="{94821125-9D0F-46B7-9190-A54CDE8A88CC}" presName="parentText" presStyleLbl="node1" presStyleIdx="0" presStyleCnt="2">
        <dgm:presLayoutVars>
          <dgm:chMax val="1"/>
          <dgm:bulletEnabled val="1"/>
        </dgm:presLayoutVars>
      </dgm:prSet>
      <dgm:spPr/>
    </dgm:pt>
    <dgm:pt modelId="{2A03A2B0-A4E2-45C8-836A-479132CB4026}" type="pres">
      <dgm:prSet presAssocID="{94821125-9D0F-46B7-9190-A54CDE8A88CC}" presName="descendantText" presStyleLbl="alignAccFollowNode1" presStyleIdx="0" presStyleCnt="2" custScaleY="117374">
        <dgm:presLayoutVars>
          <dgm:bulletEnabled val="1"/>
        </dgm:presLayoutVars>
      </dgm:prSet>
      <dgm:spPr/>
    </dgm:pt>
    <dgm:pt modelId="{5935DCD8-F39D-47CD-96E6-4D48003FF2D0}" type="pres">
      <dgm:prSet presAssocID="{EDF4E141-BE47-4944-A494-8DDC006279B7}" presName="sp" presStyleCnt="0"/>
      <dgm:spPr/>
    </dgm:pt>
    <dgm:pt modelId="{BD80A519-B9F7-4158-8811-0EAA7BA05F6B}" type="pres">
      <dgm:prSet presAssocID="{228E523D-1FE5-48BE-82F6-D2526A97AB8E}" presName="linNode" presStyleCnt="0"/>
      <dgm:spPr/>
    </dgm:pt>
    <dgm:pt modelId="{FD49A7C5-F760-45BC-9730-9420EA8262CA}" type="pres">
      <dgm:prSet presAssocID="{228E523D-1FE5-48BE-82F6-D2526A97AB8E}" presName="parentText" presStyleLbl="node1" presStyleIdx="1" presStyleCnt="2">
        <dgm:presLayoutVars>
          <dgm:chMax val="1"/>
          <dgm:bulletEnabled val="1"/>
        </dgm:presLayoutVars>
      </dgm:prSet>
      <dgm:spPr/>
    </dgm:pt>
    <dgm:pt modelId="{F2FB519F-E9E6-4E39-8417-553F8F7AD3A2}" type="pres">
      <dgm:prSet presAssocID="{228E523D-1FE5-48BE-82F6-D2526A97AB8E}" presName="descendantText" presStyleLbl="alignAccFollowNode1" presStyleIdx="1" presStyleCnt="2" custScaleY="117374">
        <dgm:presLayoutVars>
          <dgm:bulletEnabled val="1"/>
        </dgm:presLayoutVars>
      </dgm:prSet>
      <dgm:spPr/>
    </dgm:pt>
  </dgm:ptLst>
  <dgm:cxnLst>
    <dgm:cxn modelId="{20CE6C15-BFD6-4C86-B63C-F64F74AF4123}" type="presOf" srcId="{C8C790B9-9D62-40BA-B987-7C7BAD20F367}" destId="{2A03A2B0-A4E2-45C8-836A-479132CB4026}" srcOrd="0" destOrd="0" presId="urn:microsoft.com/office/officeart/2005/8/layout/vList5"/>
    <dgm:cxn modelId="{FBA0911A-00B9-4F35-9850-A53C7C33C0E4}" type="presOf" srcId="{228E523D-1FE5-48BE-82F6-D2526A97AB8E}" destId="{FD49A7C5-F760-45BC-9730-9420EA8262CA}" srcOrd="0" destOrd="0" presId="urn:microsoft.com/office/officeart/2005/8/layout/vList5"/>
    <dgm:cxn modelId="{27BAF021-73C5-473E-9C93-CBD34C1B76AB}" type="presOf" srcId="{645846F7-3E40-4F89-996B-D05052C45C42}" destId="{F2FB519F-E9E6-4E39-8417-553F8F7AD3A2}" srcOrd="0" destOrd="0" presId="urn:microsoft.com/office/officeart/2005/8/layout/vList5"/>
    <dgm:cxn modelId="{E6D5DE70-74AC-4E32-BD0F-1CE8EFFC756A}" srcId="{94821125-9D0F-46B7-9190-A54CDE8A88CC}" destId="{C8C790B9-9D62-40BA-B987-7C7BAD20F367}" srcOrd="0" destOrd="0" parTransId="{B375BF3E-8B61-4DE1-A41B-1F0FCF1C5F5E}" sibTransId="{8CD00664-C2E0-4CEC-90BA-9BE6D608CCAC}"/>
    <dgm:cxn modelId="{6AE9C1B7-5D95-49D9-93BF-0CA2087E9B42}" srcId="{1C5772E7-FB10-41B7-895F-908A8F5E77F6}" destId="{94821125-9D0F-46B7-9190-A54CDE8A88CC}" srcOrd="0" destOrd="0" parTransId="{5B203575-7CCD-4253-A1D6-6916C35016E2}" sibTransId="{EDF4E141-BE47-4944-A494-8DDC006279B7}"/>
    <dgm:cxn modelId="{118B34D2-A3FD-447A-863D-163E24A6439B}" srcId="{1C5772E7-FB10-41B7-895F-908A8F5E77F6}" destId="{228E523D-1FE5-48BE-82F6-D2526A97AB8E}" srcOrd="1" destOrd="0" parTransId="{9DE23CED-1A02-4B3C-ABC4-803C2D41FBB1}" sibTransId="{A150F7B7-6C56-458A-BD58-47C786B7F058}"/>
    <dgm:cxn modelId="{8C9BADE5-DFAD-4F0B-BA51-B77486A88DD1}" type="presOf" srcId="{1C5772E7-FB10-41B7-895F-908A8F5E77F6}" destId="{165B1005-E46A-4F99-A169-F672238AF574}" srcOrd="0" destOrd="0" presId="urn:microsoft.com/office/officeart/2005/8/layout/vList5"/>
    <dgm:cxn modelId="{52CCF9F3-3BC3-408E-A41D-D7CF31199907}" type="presOf" srcId="{94821125-9D0F-46B7-9190-A54CDE8A88CC}" destId="{9D49B9C3-DA53-484C-A951-26B20E57B8F7}" srcOrd="0" destOrd="0" presId="urn:microsoft.com/office/officeart/2005/8/layout/vList5"/>
    <dgm:cxn modelId="{0CDC35F7-9EF4-407E-A228-9C9C721D168A}" srcId="{228E523D-1FE5-48BE-82F6-D2526A97AB8E}" destId="{645846F7-3E40-4F89-996B-D05052C45C42}" srcOrd="0" destOrd="0" parTransId="{BE9E8EBD-3A69-435B-9CDA-73A7B4439545}" sibTransId="{A5DC6E7B-A789-4342-A850-5AB437C0E113}"/>
    <dgm:cxn modelId="{15B92C6D-7DCA-40B4-916A-FF023AC1B305}" type="presParOf" srcId="{165B1005-E46A-4F99-A169-F672238AF574}" destId="{688543E4-641E-4868-860F-794C27AE3C8C}" srcOrd="0" destOrd="0" presId="urn:microsoft.com/office/officeart/2005/8/layout/vList5"/>
    <dgm:cxn modelId="{1DCC52BA-7D1B-427C-9203-EA9B7C88613C}" type="presParOf" srcId="{688543E4-641E-4868-860F-794C27AE3C8C}" destId="{9D49B9C3-DA53-484C-A951-26B20E57B8F7}" srcOrd="0" destOrd="0" presId="urn:microsoft.com/office/officeart/2005/8/layout/vList5"/>
    <dgm:cxn modelId="{74E0A506-52C2-479F-A4D8-455A45F1A9CE}" type="presParOf" srcId="{688543E4-641E-4868-860F-794C27AE3C8C}" destId="{2A03A2B0-A4E2-45C8-836A-479132CB4026}" srcOrd="1" destOrd="0" presId="urn:microsoft.com/office/officeart/2005/8/layout/vList5"/>
    <dgm:cxn modelId="{02A97204-D5FD-4DBC-B087-0F22F38D898A}" type="presParOf" srcId="{165B1005-E46A-4F99-A169-F672238AF574}" destId="{5935DCD8-F39D-47CD-96E6-4D48003FF2D0}" srcOrd="1" destOrd="0" presId="urn:microsoft.com/office/officeart/2005/8/layout/vList5"/>
    <dgm:cxn modelId="{644C38FF-090D-430A-AE0B-7C3A26E553BA}" type="presParOf" srcId="{165B1005-E46A-4F99-A169-F672238AF574}" destId="{BD80A519-B9F7-4158-8811-0EAA7BA05F6B}" srcOrd="2" destOrd="0" presId="urn:microsoft.com/office/officeart/2005/8/layout/vList5"/>
    <dgm:cxn modelId="{E76DD0DD-A8BE-48AD-90FD-E13F783EA85C}" type="presParOf" srcId="{BD80A519-B9F7-4158-8811-0EAA7BA05F6B}" destId="{FD49A7C5-F760-45BC-9730-9420EA8262CA}" srcOrd="0" destOrd="0" presId="urn:microsoft.com/office/officeart/2005/8/layout/vList5"/>
    <dgm:cxn modelId="{C98FA508-FBB4-449F-990A-9F6B80D6FEC4}" type="presParOf" srcId="{BD80A519-B9F7-4158-8811-0EAA7BA05F6B}" destId="{F2FB519F-E9E6-4E39-8417-553F8F7AD3A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D52FDC-32AC-4564-B901-ED4949AE943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D6E859B4-14CE-418C-9CD1-519AF5ABD0D9}">
      <dgm:prSet custT="1"/>
      <dgm:spPr/>
      <dgm:t>
        <a:bodyPr/>
        <a:lstStyle/>
        <a:p>
          <a:r>
            <a:rPr lang="en-US" sz="2800" dirty="0">
              <a:latin typeface="楷体" panose="02010609060101010101" pitchFamily="49" charset="-122"/>
              <a:ea typeface="楷体" panose="02010609060101010101" pitchFamily="49" charset="-122"/>
            </a:rPr>
            <a:t>20.</a:t>
          </a:r>
          <a:r>
            <a:rPr lang="zh-CN" sz="2800" dirty="0">
              <a:latin typeface="楷体" panose="02010609060101010101" pitchFamily="49" charset="-122"/>
              <a:ea typeface="楷体" panose="02010609060101010101" pitchFamily="49" charset="-122"/>
            </a:rPr>
            <a:t>做好医务服务</a:t>
          </a:r>
        </a:p>
      </dgm:t>
    </dgm:pt>
    <dgm:pt modelId="{EE367D4E-475F-4B27-B5AE-1993F28ED78E}" type="parTrans" cxnId="{090A8534-53C9-4C31-BDF1-36F65C0F7288}">
      <dgm:prSet/>
      <dgm:spPr/>
      <dgm:t>
        <a:bodyPr/>
        <a:lstStyle/>
        <a:p>
          <a:endParaRPr lang="zh-CN" altLang="en-US"/>
        </a:p>
      </dgm:t>
    </dgm:pt>
    <dgm:pt modelId="{9D32ECC7-8FB1-4090-B886-BCD74667F294}" type="sibTrans" cxnId="{090A8534-53C9-4C31-BDF1-36F65C0F7288}">
      <dgm:prSet/>
      <dgm:spPr/>
      <dgm:t>
        <a:bodyPr/>
        <a:lstStyle/>
        <a:p>
          <a:endParaRPr lang="zh-CN" altLang="en-US"/>
        </a:p>
      </dgm:t>
    </dgm:pt>
    <dgm:pt modelId="{8238E4DE-68EC-4991-B36E-603DFCC84E74}">
      <dgm:prSet custT="1"/>
      <dgm:spPr/>
      <dgm:t>
        <a:bodyPr/>
        <a:lstStyle/>
        <a:p>
          <a:r>
            <a:rPr lang="zh-CN" altLang="en-US" sz="2400" dirty="0">
              <a:latin typeface="楷体" panose="02010609060101010101" pitchFamily="49" charset="-122"/>
              <a:ea typeface="楷体" panose="02010609060101010101" pitchFamily="49" charset="-122"/>
            </a:rPr>
            <a:t>设立医务室的企业要调配必要的药物和防护物资，配合疾控部门规范开展隔离观察和追踪管理。未设立医务室的企业要与就近医疗机构建立联系，确保员工及时得到救治或医疗服务。关心关爱员工心理健康，及时疏解员工心理压力。</a:t>
          </a:r>
        </a:p>
      </dgm:t>
    </dgm:pt>
    <dgm:pt modelId="{3830BB3C-022C-45F3-98C1-AA98A90F6D29}" type="parTrans" cxnId="{DA295A7A-F491-4C52-9870-DC87CACB0AEF}">
      <dgm:prSet/>
      <dgm:spPr/>
      <dgm:t>
        <a:bodyPr/>
        <a:lstStyle/>
        <a:p>
          <a:endParaRPr lang="zh-CN" altLang="en-US"/>
        </a:p>
      </dgm:t>
    </dgm:pt>
    <dgm:pt modelId="{E8FDD996-43AE-4C6A-AAF2-20D12D829712}" type="sibTrans" cxnId="{DA295A7A-F491-4C52-9870-DC87CACB0AEF}">
      <dgm:prSet/>
      <dgm:spPr/>
      <dgm:t>
        <a:bodyPr/>
        <a:lstStyle/>
        <a:p>
          <a:endParaRPr lang="zh-CN" altLang="en-US"/>
        </a:p>
      </dgm:t>
    </dgm:pt>
    <dgm:pt modelId="{4348A5A9-EBE6-4941-9B6B-571B5D80D1A6}">
      <dgm:prSet custT="1"/>
      <dgm:spPr/>
      <dgm:t>
        <a:bodyPr/>
        <a:lstStyle/>
        <a:p>
          <a:r>
            <a:rPr lang="en-US" sz="2800" dirty="0">
              <a:latin typeface="楷体" panose="02010609060101010101" pitchFamily="49" charset="-122"/>
              <a:ea typeface="楷体" panose="02010609060101010101" pitchFamily="49" charset="-122"/>
            </a:rPr>
            <a:t>21.</a:t>
          </a:r>
          <a:r>
            <a:rPr lang="zh-CN" sz="2800" dirty="0">
              <a:latin typeface="楷体" panose="02010609060101010101" pitchFamily="49" charset="-122"/>
              <a:ea typeface="楷体" panose="02010609060101010101" pitchFamily="49" charset="-122"/>
            </a:rPr>
            <a:t>垃圾收集处理</a:t>
          </a:r>
        </a:p>
      </dgm:t>
    </dgm:pt>
    <dgm:pt modelId="{5EBAEB7E-AA15-4457-A90F-FF35009968F4}" type="parTrans" cxnId="{F5D884AF-7DD9-4323-8F4E-0CF0165E7B1A}">
      <dgm:prSet/>
      <dgm:spPr/>
      <dgm:t>
        <a:bodyPr/>
        <a:lstStyle/>
        <a:p>
          <a:endParaRPr lang="zh-CN" altLang="en-US"/>
        </a:p>
      </dgm:t>
    </dgm:pt>
    <dgm:pt modelId="{24DC4B85-D816-4EE1-BAEA-F1A76AB12678}" type="sibTrans" cxnId="{F5D884AF-7DD9-4323-8F4E-0CF0165E7B1A}">
      <dgm:prSet/>
      <dgm:spPr/>
      <dgm:t>
        <a:bodyPr/>
        <a:lstStyle/>
        <a:p>
          <a:endParaRPr lang="zh-CN" altLang="en-US"/>
        </a:p>
      </dgm:t>
    </dgm:pt>
    <dgm:pt modelId="{2710E7A7-E47B-4357-9286-F9C8F19C73B4}">
      <dgm:prSet custT="1"/>
      <dgm:spPr/>
      <dgm:t>
        <a:bodyPr/>
        <a:lstStyle/>
        <a:p>
          <a:r>
            <a:rPr lang="zh-CN" sz="2400" kern="1200" dirty="0">
              <a:solidFill>
                <a:prstClr val="black">
                  <a:hueOff val="0"/>
                  <a:satOff val="0"/>
                  <a:lumOff val="0"/>
                  <a:alphaOff val="0"/>
                </a:prstClr>
              </a:solidFill>
              <a:latin typeface="楷体" panose="02010609060101010101" pitchFamily="49" charset="-122"/>
              <a:ea typeface="楷体" panose="02010609060101010101" pitchFamily="49" charset="-122"/>
              <a:cs typeface="+mn-cs"/>
            </a:rPr>
            <a:t>在公共区域设置口罩专用回收箱，加强垃圾箱清洁，定期进行消毒处理。加强垃圾分类管理，及时收集并清运。</a:t>
          </a:r>
          <a:endParaRPr lang="zh-CN" altLang="en-US" sz="2400" kern="1200" dirty="0">
            <a:solidFill>
              <a:prstClr val="black">
                <a:hueOff val="0"/>
                <a:satOff val="0"/>
                <a:lumOff val="0"/>
                <a:alphaOff val="0"/>
              </a:prstClr>
            </a:solidFill>
            <a:latin typeface="楷体" panose="02010609060101010101" pitchFamily="49" charset="-122"/>
            <a:ea typeface="楷体" panose="02010609060101010101" pitchFamily="49" charset="-122"/>
            <a:cs typeface="+mn-cs"/>
          </a:endParaRPr>
        </a:p>
      </dgm:t>
    </dgm:pt>
    <dgm:pt modelId="{761E3BFD-CAB8-47C1-B81D-5567E6ECDA7B}" type="parTrans" cxnId="{0579F2FA-9DCD-483E-B401-4DB6866B9F4D}">
      <dgm:prSet/>
      <dgm:spPr/>
      <dgm:t>
        <a:bodyPr/>
        <a:lstStyle/>
        <a:p>
          <a:endParaRPr lang="zh-CN" altLang="en-US"/>
        </a:p>
      </dgm:t>
    </dgm:pt>
    <dgm:pt modelId="{F9403756-BD40-45AB-8B56-1B50E4DD9597}" type="sibTrans" cxnId="{0579F2FA-9DCD-483E-B401-4DB6866B9F4D}">
      <dgm:prSet/>
      <dgm:spPr/>
      <dgm:t>
        <a:bodyPr/>
        <a:lstStyle/>
        <a:p>
          <a:endParaRPr lang="zh-CN" altLang="en-US"/>
        </a:p>
      </dgm:t>
    </dgm:pt>
    <dgm:pt modelId="{D8DCD515-DC0A-4CA3-B263-3ECBE10FB9A4}" type="pres">
      <dgm:prSet presAssocID="{DED52FDC-32AC-4564-B901-ED4949AE9432}" presName="Name0" presStyleCnt="0">
        <dgm:presLayoutVars>
          <dgm:dir/>
          <dgm:animLvl val="lvl"/>
          <dgm:resizeHandles val="exact"/>
        </dgm:presLayoutVars>
      </dgm:prSet>
      <dgm:spPr/>
    </dgm:pt>
    <dgm:pt modelId="{13854E8D-BE30-4F00-B01F-BE3ADC444116}" type="pres">
      <dgm:prSet presAssocID="{D6E859B4-14CE-418C-9CD1-519AF5ABD0D9}" presName="linNode" presStyleCnt="0"/>
      <dgm:spPr/>
    </dgm:pt>
    <dgm:pt modelId="{77840F43-8FAB-45D2-B872-AFC06ACA228D}" type="pres">
      <dgm:prSet presAssocID="{D6E859B4-14CE-418C-9CD1-519AF5ABD0D9}" presName="parentText" presStyleLbl="node1" presStyleIdx="0" presStyleCnt="2">
        <dgm:presLayoutVars>
          <dgm:chMax val="1"/>
          <dgm:bulletEnabled val="1"/>
        </dgm:presLayoutVars>
      </dgm:prSet>
      <dgm:spPr/>
    </dgm:pt>
    <dgm:pt modelId="{2D4289E4-9D9A-40B3-BEDD-73C7E76863EC}" type="pres">
      <dgm:prSet presAssocID="{D6E859B4-14CE-418C-9CD1-519AF5ABD0D9}" presName="descendantText" presStyleLbl="alignAccFollowNode1" presStyleIdx="0" presStyleCnt="2" custScaleY="138715">
        <dgm:presLayoutVars>
          <dgm:bulletEnabled val="1"/>
        </dgm:presLayoutVars>
      </dgm:prSet>
      <dgm:spPr/>
    </dgm:pt>
    <dgm:pt modelId="{3460B7A6-D6B9-4283-BE76-824CC0D825C1}" type="pres">
      <dgm:prSet presAssocID="{9D32ECC7-8FB1-4090-B886-BCD74667F294}" presName="sp" presStyleCnt="0"/>
      <dgm:spPr/>
    </dgm:pt>
    <dgm:pt modelId="{3EA5A89A-9695-4AE5-95B7-89E915D09C05}" type="pres">
      <dgm:prSet presAssocID="{4348A5A9-EBE6-4941-9B6B-571B5D80D1A6}" presName="linNode" presStyleCnt="0"/>
      <dgm:spPr/>
    </dgm:pt>
    <dgm:pt modelId="{B06D9EE4-4C2A-40AE-961B-95160F20AA64}" type="pres">
      <dgm:prSet presAssocID="{4348A5A9-EBE6-4941-9B6B-571B5D80D1A6}" presName="parentText" presStyleLbl="node1" presStyleIdx="1" presStyleCnt="2">
        <dgm:presLayoutVars>
          <dgm:chMax val="1"/>
          <dgm:bulletEnabled val="1"/>
        </dgm:presLayoutVars>
      </dgm:prSet>
      <dgm:spPr/>
    </dgm:pt>
    <dgm:pt modelId="{513AB35A-FE15-4729-A573-0BE8275066B3}" type="pres">
      <dgm:prSet presAssocID="{4348A5A9-EBE6-4941-9B6B-571B5D80D1A6}" presName="descendantText" presStyleLbl="alignAccFollowNode1" presStyleIdx="1" presStyleCnt="2">
        <dgm:presLayoutVars>
          <dgm:bulletEnabled val="1"/>
        </dgm:presLayoutVars>
      </dgm:prSet>
      <dgm:spPr/>
    </dgm:pt>
  </dgm:ptLst>
  <dgm:cxnLst>
    <dgm:cxn modelId="{63E17E07-579F-45C2-8EFB-235F0FFDABCA}" type="presOf" srcId="{8238E4DE-68EC-4991-B36E-603DFCC84E74}" destId="{2D4289E4-9D9A-40B3-BEDD-73C7E76863EC}" srcOrd="0" destOrd="0" presId="urn:microsoft.com/office/officeart/2005/8/layout/vList5"/>
    <dgm:cxn modelId="{1A41DB13-5992-4FAB-AB50-042001C576EC}" type="presOf" srcId="{DED52FDC-32AC-4564-B901-ED4949AE9432}" destId="{D8DCD515-DC0A-4CA3-B263-3ECBE10FB9A4}" srcOrd="0" destOrd="0" presId="urn:microsoft.com/office/officeart/2005/8/layout/vList5"/>
    <dgm:cxn modelId="{090A8534-53C9-4C31-BDF1-36F65C0F7288}" srcId="{DED52FDC-32AC-4564-B901-ED4949AE9432}" destId="{D6E859B4-14CE-418C-9CD1-519AF5ABD0D9}" srcOrd="0" destOrd="0" parTransId="{EE367D4E-475F-4B27-B5AE-1993F28ED78E}" sibTransId="{9D32ECC7-8FB1-4090-B886-BCD74667F294}"/>
    <dgm:cxn modelId="{FEF3B767-8D3E-46AD-8C8F-89B9DE4414C3}" type="presOf" srcId="{4348A5A9-EBE6-4941-9B6B-571B5D80D1A6}" destId="{B06D9EE4-4C2A-40AE-961B-95160F20AA64}" srcOrd="0" destOrd="0" presId="urn:microsoft.com/office/officeart/2005/8/layout/vList5"/>
    <dgm:cxn modelId="{DA295A7A-F491-4C52-9870-DC87CACB0AEF}" srcId="{D6E859B4-14CE-418C-9CD1-519AF5ABD0D9}" destId="{8238E4DE-68EC-4991-B36E-603DFCC84E74}" srcOrd="0" destOrd="0" parTransId="{3830BB3C-022C-45F3-98C1-AA98A90F6D29}" sibTransId="{E8FDD996-43AE-4C6A-AAF2-20D12D829712}"/>
    <dgm:cxn modelId="{F3467A5A-3323-4493-B00E-90E15498EE09}" type="presOf" srcId="{D6E859B4-14CE-418C-9CD1-519AF5ABD0D9}" destId="{77840F43-8FAB-45D2-B872-AFC06ACA228D}" srcOrd="0" destOrd="0" presId="urn:microsoft.com/office/officeart/2005/8/layout/vList5"/>
    <dgm:cxn modelId="{F5D884AF-7DD9-4323-8F4E-0CF0165E7B1A}" srcId="{DED52FDC-32AC-4564-B901-ED4949AE9432}" destId="{4348A5A9-EBE6-4941-9B6B-571B5D80D1A6}" srcOrd="1" destOrd="0" parTransId="{5EBAEB7E-AA15-4457-A90F-FF35009968F4}" sibTransId="{24DC4B85-D816-4EE1-BAEA-F1A76AB12678}"/>
    <dgm:cxn modelId="{7DB263CC-723B-456C-B421-747E5D74E93B}" type="presOf" srcId="{2710E7A7-E47B-4357-9286-F9C8F19C73B4}" destId="{513AB35A-FE15-4729-A573-0BE8275066B3}" srcOrd="0" destOrd="0" presId="urn:microsoft.com/office/officeart/2005/8/layout/vList5"/>
    <dgm:cxn modelId="{0579F2FA-9DCD-483E-B401-4DB6866B9F4D}" srcId="{4348A5A9-EBE6-4941-9B6B-571B5D80D1A6}" destId="{2710E7A7-E47B-4357-9286-F9C8F19C73B4}" srcOrd="0" destOrd="0" parTransId="{761E3BFD-CAB8-47C1-B81D-5567E6ECDA7B}" sibTransId="{F9403756-BD40-45AB-8B56-1B50E4DD9597}"/>
    <dgm:cxn modelId="{EBD1322A-4CA2-4269-AC6A-13F4CACA84DF}" type="presParOf" srcId="{D8DCD515-DC0A-4CA3-B263-3ECBE10FB9A4}" destId="{13854E8D-BE30-4F00-B01F-BE3ADC444116}" srcOrd="0" destOrd="0" presId="urn:microsoft.com/office/officeart/2005/8/layout/vList5"/>
    <dgm:cxn modelId="{47022391-A243-44BF-A4DE-012E3DD9C15F}" type="presParOf" srcId="{13854E8D-BE30-4F00-B01F-BE3ADC444116}" destId="{77840F43-8FAB-45D2-B872-AFC06ACA228D}" srcOrd="0" destOrd="0" presId="urn:microsoft.com/office/officeart/2005/8/layout/vList5"/>
    <dgm:cxn modelId="{37AE1CE0-7A91-4ED3-ADD6-3C2E43E8F734}" type="presParOf" srcId="{13854E8D-BE30-4F00-B01F-BE3ADC444116}" destId="{2D4289E4-9D9A-40B3-BEDD-73C7E76863EC}" srcOrd="1" destOrd="0" presId="urn:microsoft.com/office/officeart/2005/8/layout/vList5"/>
    <dgm:cxn modelId="{E0D1E0DB-F26D-4EE1-81E8-21FE3A08AFF3}" type="presParOf" srcId="{D8DCD515-DC0A-4CA3-B263-3ECBE10FB9A4}" destId="{3460B7A6-D6B9-4283-BE76-824CC0D825C1}" srcOrd="1" destOrd="0" presId="urn:microsoft.com/office/officeart/2005/8/layout/vList5"/>
    <dgm:cxn modelId="{7946D0F6-CB22-41AB-89AC-5495846DA939}" type="presParOf" srcId="{D8DCD515-DC0A-4CA3-B263-3ECBE10FB9A4}" destId="{3EA5A89A-9695-4AE5-95B7-89E915D09C05}" srcOrd="2" destOrd="0" presId="urn:microsoft.com/office/officeart/2005/8/layout/vList5"/>
    <dgm:cxn modelId="{9171A62D-E925-48D2-B1B9-39555A2931CF}" type="presParOf" srcId="{3EA5A89A-9695-4AE5-95B7-89E915D09C05}" destId="{B06D9EE4-4C2A-40AE-961B-95160F20AA64}" srcOrd="0" destOrd="0" presId="urn:microsoft.com/office/officeart/2005/8/layout/vList5"/>
    <dgm:cxn modelId="{54935455-72D3-44F9-8243-8FB9A006B67C}" type="presParOf" srcId="{3EA5A89A-9695-4AE5-95B7-89E915D09C05}" destId="{513AB35A-FE15-4729-A573-0BE8275066B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8B2BBF2-1492-4FDB-9532-2FE271D3F46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BE01B63B-9E6E-4578-B697-10550954DF52}">
      <dgm:prSet custT="1"/>
      <dgm:spPr/>
      <dgm:t>
        <a:bodyPr/>
        <a:lstStyle/>
        <a:p>
          <a:r>
            <a:rPr lang="en-US" sz="2800" dirty="0">
              <a:latin typeface="楷体" panose="02010609060101010101" pitchFamily="49" charset="-122"/>
              <a:ea typeface="楷体" panose="02010609060101010101" pitchFamily="49" charset="-122"/>
            </a:rPr>
            <a:t>22.</a:t>
          </a:r>
          <a:r>
            <a:rPr lang="zh-CN" sz="2800" dirty="0">
              <a:latin typeface="楷体" panose="02010609060101010101" pitchFamily="49" charset="-122"/>
              <a:ea typeface="楷体" panose="02010609060101010101" pitchFamily="49" charset="-122"/>
            </a:rPr>
            <a:t>强化宣传教育</a:t>
          </a:r>
        </a:p>
      </dgm:t>
    </dgm:pt>
    <dgm:pt modelId="{D6557217-1A2C-462A-BE56-6ABB4585B77B}" type="parTrans" cxnId="{17BD3269-207D-4A53-AE5F-726871F5CBBE}">
      <dgm:prSet/>
      <dgm:spPr/>
      <dgm:t>
        <a:bodyPr/>
        <a:lstStyle/>
        <a:p>
          <a:endParaRPr lang="zh-CN" altLang="en-US" sz="1800">
            <a:latin typeface="楷体" panose="02010609060101010101" pitchFamily="49" charset="-122"/>
            <a:ea typeface="楷体" panose="02010609060101010101" pitchFamily="49" charset="-122"/>
          </a:endParaRPr>
        </a:p>
      </dgm:t>
    </dgm:pt>
    <dgm:pt modelId="{2F8A9D3B-CDE5-4CC4-A7AF-DF9FDDEC0BCF}" type="sibTrans" cxnId="{17BD3269-207D-4A53-AE5F-726871F5CBBE}">
      <dgm:prSet/>
      <dgm:spPr/>
      <dgm:t>
        <a:bodyPr/>
        <a:lstStyle/>
        <a:p>
          <a:endParaRPr lang="zh-CN" altLang="en-US" sz="1800">
            <a:latin typeface="楷体" panose="02010609060101010101" pitchFamily="49" charset="-122"/>
            <a:ea typeface="楷体" panose="02010609060101010101" pitchFamily="49" charset="-122"/>
          </a:endParaRPr>
        </a:p>
      </dgm:t>
    </dgm:pt>
    <dgm:pt modelId="{1E6EFE5F-D2DA-4498-9C10-D85E727C9F66}">
      <dgm:prSet custT="1"/>
      <dgm:spPr/>
      <dgm:t>
        <a:bodyPr/>
        <a:lstStyle/>
        <a:p>
          <a:r>
            <a:rPr lang="zh-CN" altLang="en-US" sz="2400" dirty="0">
              <a:latin typeface="楷体" panose="02010609060101010101" pitchFamily="49" charset="-122"/>
              <a:ea typeface="楷体" panose="02010609060101010101" pitchFamily="49" charset="-122"/>
            </a:rPr>
            <a:t>企业应当对员工进行疫情防控教育，让员工掌握正确佩戴口罩、清洁消毒等防护知识，增强自我防护意识。在厂区和生活区显著位置张贴卫生防疫宣传海报挂图等宣传品。</a:t>
          </a:r>
        </a:p>
      </dgm:t>
    </dgm:pt>
    <dgm:pt modelId="{9904B3EE-30F3-4EAF-BB0C-0BC9FB1E06FC}" type="parTrans" cxnId="{2F5F6462-5CBB-47E4-827E-B692FFC63DB0}">
      <dgm:prSet/>
      <dgm:spPr/>
      <dgm:t>
        <a:bodyPr/>
        <a:lstStyle/>
        <a:p>
          <a:endParaRPr lang="zh-CN" altLang="en-US" sz="1800">
            <a:latin typeface="楷体" panose="02010609060101010101" pitchFamily="49" charset="-122"/>
            <a:ea typeface="楷体" panose="02010609060101010101" pitchFamily="49" charset="-122"/>
          </a:endParaRPr>
        </a:p>
      </dgm:t>
    </dgm:pt>
    <dgm:pt modelId="{38DFBF4F-4A23-43E7-B9DC-E0A33B7200BF}" type="sibTrans" cxnId="{2F5F6462-5CBB-47E4-827E-B692FFC63DB0}">
      <dgm:prSet/>
      <dgm:spPr/>
      <dgm:t>
        <a:bodyPr/>
        <a:lstStyle/>
        <a:p>
          <a:endParaRPr lang="zh-CN" altLang="en-US" sz="1800">
            <a:latin typeface="楷体" panose="02010609060101010101" pitchFamily="49" charset="-122"/>
            <a:ea typeface="楷体" panose="02010609060101010101" pitchFamily="49" charset="-122"/>
          </a:endParaRPr>
        </a:p>
      </dgm:t>
    </dgm:pt>
    <dgm:pt modelId="{5E2A043D-07A1-4D95-8B48-2DEAAA7E76EB}">
      <dgm:prSet custT="1"/>
      <dgm:spPr/>
      <dgm:t>
        <a:bodyPr/>
        <a:lstStyle/>
        <a:p>
          <a:r>
            <a:rPr lang="en-US" sz="2800">
              <a:latin typeface="楷体" panose="02010609060101010101" pitchFamily="49" charset="-122"/>
              <a:ea typeface="楷体" panose="02010609060101010101" pitchFamily="49" charset="-122"/>
            </a:rPr>
            <a:t>23.</a:t>
          </a:r>
          <a:r>
            <a:rPr lang="zh-CN" sz="2800">
              <a:latin typeface="楷体" panose="02010609060101010101" pitchFamily="49" charset="-122"/>
              <a:ea typeface="楷体" panose="02010609060101010101" pitchFamily="49" charset="-122"/>
            </a:rPr>
            <a:t>加强个人防护</a:t>
          </a:r>
        </a:p>
      </dgm:t>
    </dgm:pt>
    <dgm:pt modelId="{3BC6D46C-2FA2-4835-BA78-151D61B41657}" type="parTrans" cxnId="{BF95E18F-B7CD-4D74-B1C2-9F330C94BB03}">
      <dgm:prSet/>
      <dgm:spPr/>
      <dgm:t>
        <a:bodyPr/>
        <a:lstStyle/>
        <a:p>
          <a:endParaRPr lang="zh-CN" altLang="en-US" sz="1800">
            <a:latin typeface="楷体" panose="02010609060101010101" pitchFamily="49" charset="-122"/>
            <a:ea typeface="楷体" panose="02010609060101010101" pitchFamily="49" charset="-122"/>
          </a:endParaRPr>
        </a:p>
      </dgm:t>
    </dgm:pt>
    <dgm:pt modelId="{F114E1CE-70CF-41FD-99B6-B5F4BE9B49D2}" type="sibTrans" cxnId="{BF95E18F-B7CD-4D74-B1C2-9F330C94BB03}">
      <dgm:prSet/>
      <dgm:spPr/>
      <dgm:t>
        <a:bodyPr/>
        <a:lstStyle/>
        <a:p>
          <a:endParaRPr lang="zh-CN" altLang="en-US" sz="1800">
            <a:latin typeface="楷体" panose="02010609060101010101" pitchFamily="49" charset="-122"/>
            <a:ea typeface="楷体" panose="02010609060101010101" pitchFamily="49" charset="-122"/>
          </a:endParaRPr>
        </a:p>
      </dgm:t>
    </dgm:pt>
    <dgm:pt modelId="{6503F90C-B0F8-488F-AF13-4F80A2F75BE8}">
      <dgm:prSet custT="1"/>
      <dgm:spPr/>
      <dgm:t>
        <a:bodyPr/>
        <a:lstStyle/>
        <a:p>
          <a:r>
            <a:rPr lang="zh-CN" sz="1800" dirty="0">
              <a:latin typeface="楷体" panose="02010609060101010101" pitchFamily="49" charset="-122"/>
              <a:ea typeface="楷体" panose="02010609060101010101" pitchFamily="49" charset="-122"/>
            </a:rPr>
            <a:t>员工在进入厂区或施工现场后应当全程佩戴符合要求的口罩。接触粉尘的工作场所应当优先选用</a:t>
          </a:r>
          <a:r>
            <a:rPr lang="en-US" sz="1800" dirty="0">
              <a:latin typeface="楷体" panose="02010609060101010101" pitchFamily="49" charset="-122"/>
              <a:ea typeface="楷体" panose="02010609060101010101" pitchFamily="49" charset="-122"/>
            </a:rPr>
            <a:t>KN95/N95</a:t>
          </a:r>
          <a:r>
            <a:rPr lang="zh-CN" sz="1800" dirty="0">
              <a:latin typeface="楷体" panose="02010609060101010101" pitchFamily="49" charset="-122"/>
              <a:ea typeface="楷体" panose="02010609060101010101" pitchFamily="49" charset="-122"/>
            </a:rPr>
            <a:t>及以上可更换滤棉式半面罩、全面罩，定期消毒，更换滤芯，使用过程中应当有效防止因喷雾、水幕、湿式作业淋湿滤芯而降低防护性能。接触化学毒物的劳动者，除配备与职业病危害因素相适应的防毒面具（含滤毒盒）外，还应当根据工作场所人员情况，选配具有防颗粒功能的滤棉。在宿舍、食堂、澡堂、地面值班室、办公室、休息室等区域可佩戴一次性医用口罩。</a:t>
          </a:r>
        </a:p>
      </dgm:t>
    </dgm:pt>
    <dgm:pt modelId="{8F1CE46B-8421-4720-A187-4205721923F9}" type="parTrans" cxnId="{41BCC193-A232-4D9C-9774-936D25ED7FAD}">
      <dgm:prSet/>
      <dgm:spPr/>
      <dgm:t>
        <a:bodyPr/>
        <a:lstStyle/>
        <a:p>
          <a:endParaRPr lang="zh-CN" altLang="en-US" sz="1800">
            <a:latin typeface="楷体" panose="02010609060101010101" pitchFamily="49" charset="-122"/>
            <a:ea typeface="楷体" panose="02010609060101010101" pitchFamily="49" charset="-122"/>
          </a:endParaRPr>
        </a:p>
      </dgm:t>
    </dgm:pt>
    <dgm:pt modelId="{2D2CC9C8-49D7-42EC-AAF8-5C04580CAFC9}" type="sibTrans" cxnId="{41BCC193-A232-4D9C-9774-936D25ED7FAD}">
      <dgm:prSet/>
      <dgm:spPr/>
      <dgm:t>
        <a:bodyPr/>
        <a:lstStyle/>
        <a:p>
          <a:endParaRPr lang="zh-CN" altLang="en-US" sz="1800">
            <a:latin typeface="楷体" panose="02010609060101010101" pitchFamily="49" charset="-122"/>
            <a:ea typeface="楷体" panose="02010609060101010101" pitchFamily="49" charset="-122"/>
          </a:endParaRPr>
        </a:p>
      </dgm:t>
    </dgm:pt>
    <dgm:pt modelId="{67DDAC09-CB09-4BA3-8B44-10A7EDBD22EE}" type="pres">
      <dgm:prSet presAssocID="{88B2BBF2-1492-4FDB-9532-2FE271D3F466}" presName="Name0" presStyleCnt="0">
        <dgm:presLayoutVars>
          <dgm:dir/>
          <dgm:animLvl val="lvl"/>
          <dgm:resizeHandles val="exact"/>
        </dgm:presLayoutVars>
      </dgm:prSet>
      <dgm:spPr/>
    </dgm:pt>
    <dgm:pt modelId="{B954A886-04AD-4F0E-9006-A6AA08D0A32F}" type="pres">
      <dgm:prSet presAssocID="{BE01B63B-9E6E-4578-B697-10550954DF52}" presName="composite" presStyleCnt="0"/>
      <dgm:spPr/>
    </dgm:pt>
    <dgm:pt modelId="{FF2686CA-6C04-4B39-B089-27CBE1D9A7FB}" type="pres">
      <dgm:prSet presAssocID="{BE01B63B-9E6E-4578-B697-10550954DF52}" presName="parTx" presStyleLbl="alignNode1" presStyleIdx="0" presStyleCnt="2" custScaleY="97813">
        <dgm:presLayoutVars>
          <dgm:chMax val="0"/>
          <dgm:chPref val="0"/>
          <dgm:bulletEnabled val="1"/>
        </dgm:presLayoutVars>
      </dgm:prSet>
      <dgm:spPr/>
    </dgm:pt>
    <dgm:pt modelId="{54ABBDDC-CDFB-4099-8023-F35A1F1F85D4}" type="pres">
      <dgm:prSet presAssocID="{BE01B63B-9E6E-4578-B697-10550954DF52}" presName="desTx" presStyleLbl="alignAccFollowNode1" presStyleIdx="0" presStyleCnt="2">
        <dgm:presLayoutVars>
          <dgm:bulletEnabled val="1"/>
        </dgm:presLayoutVars>
      </dgm:prSet>
      <dgm:spPr/>
    </dgm:pt>
    <dgm:pt modelId="{25A62CF0-9A62-4B4A-81FC-1736B9146F0E}" type="pres">
      <dgm:prSet presAssocID="{2F8A9D3B-CDE5-4CC4-A7AF-DF9FDDEC0BCF}" presName="space" presStyleCnt="0"/>
      <dgm:spPr/>
    </dgm:pt>
    <dgm:pt modelId="{91D2973E-6366-4C38-A492-95646AEC4DBC}" type="pres">
      <dgm:prSet presAssocID="{5E2A043D-07A1-4D95-8B48-2DEAAA7E76EB}" presName="composite" presStyleCnt="0"/>
      <dgm:spPr/>
    </dgm:pt>
    <dgm:pt modelId="{138659CB-E7BB-4FF9-AF90-B0AF34492819}" type="pres">
      <dgm:prSet presAssocID="{5E2A043D-07A1-4D95-8B48-2DEAAA7E76EB}" presName="parTx" presStyleLbl="alignNode1" presStyleIdx="1" presStyleCnt="2" custScaleY="97811">
        <dgm:presLayoutVars>
          <dgm:chMax val="0"/>
          <dgm:chPref val="0"/>
          <dgm:bulletEnabled val="1"/>
        </dgm:presLayoutVars>
      </dgm:prSet>
      <dgm:spPr/>
    </dgm:pt>
    <dgm:pt modelId="{381B78C1-A73B-489D-BE88-13748B9C39DB}" type="pres">
      <dgm:prSet presAssocID="{5E2A043D-07A1-4D95-8B48-2DEAAA7E76EB}" presName="desTx" presStyleLbl="alignAccFollowNode1" presStyleIdx="1" presStyleCnt="2">
        <dgm:presLayoutVars>
          <dgm:bulletEnabled val="1"/>
        </dgm:presLayoutVars>
      </dgm:prSet>
      <dgm:spPr/>
    </dgm:pt>
  </dgm:ptLst>
  <dgm:cxnLst>
    <dgm:cxn modelId="{96B98402-0221-4DA8-BAAA-A30BC74DFB4F}" type="presOf" srcId="{1E6EFE5F-D2DA-4498-9C10-D85E727C9F66}" destId="{54ABBDDC-CDFB-4099-8023-F35A1F1F85D4}" srcOrd="0" destOrd="0" presId="urn:microsoft.com/office/officeart/2005/8/layout/hList1"/>
    <dgm:cxn modelId="{1358D522-B873-4312-89D9-C11DC94AB39D}" type="presOf" srcId="{BE01B63B-9E6E-4578-B697-10550954DF52}" destId="{FF2686CA-6C04-4B39-B089-27CBE1D9A7FB}" srcOrd="0" destOrd="0" presId="urn:microsoft.com/office/officeart/2005/8/layout/hList1"/>
    <dgm:cxn modelId="{FAAF795D-831E-4BC5-B611-36978CE893AE}" type="presOf" srcId="{6503F90C-B0F8-488F-AF13-4F80A2F75BE8}" destId="{381B78C1-A73B-489D-BE88-13748B9C39DB}" srcOrd="0" destOrd="0" presId="urn:microsoft.com/office/officeart/2005/8/layout/hList1"/>
    <dgm:cxn modelId="{2F5F6462-5CBB-47E4-827E-B692FFC63DB0}" srcId="{BE01B63B-9E6E-4578-B697-10550954DF52}" destId="{1E6EFE5F-D2DA-4498-9C10-D85E727C9F66}" srcOrd="0" destOrd="0" parTransId="{9904B3EE-30F3-4EAF-BB0C-0BC9FB1E06FC}" sibTransId="{38DFBF4F-4A23-43E7-B9DC-E0A33B7200BF}"/>
    <dgm:cxn modelId="{17BD3269-207D-4A53-AE5F-726871F5CBBE}" srcId="{88B2BBF2-1492-4FDB-9532-2FE271D3F466}" destId="{BE01B63B-9E6E-4578-B697-10550954DF52}" srcOrd="0" destOrd="0" parTransId="{D6557217-1A2C-462A-BE56-6ABB4585B77B}" sibTransId="{2F8A9D3B-CDE5-4CC4-A7AF-DF9FDDEC0BCF}"/>
    <dgm:cxn modelId="{05B1477C-DD6F-446D-819C-CB7E4A0A63BC}" type="presOf" srcId="{5E2A043D-07A1-4D95-8B48-2DEAAA7E76EB}" destId="{138659CB-E7BB-4FF9-AF90-B0AF34492819}" srcOrd="0" destOrd="0" presId="urn:microsoft.com/office/officeart/2005/8/layout/hList1"/>
    <dgm:cxn modelId="{BF95E18F-B7CD-4D74-B1C2-9F330C94BB03}" srcId="{88B2BBF2-1492-4FDB-9532-2FE271D3F466}" destId="{5E2A043D-07A1-4D95-8B48-2DEAAA7E76EB}" srcOrd="1" destOrd="0" parTransId="{3BC6D46C-2FA2-4835-BA78-151D61B41657}" sibTransId="{F114E1CE-70CF-41FD-99B6-B5F4BE9B49D2}"/>
    <dgm:cxn modelId="{41BCC193-A232-4D9C-9774-936D25ED7FAD}" srcId="{5E2A043D-07A1-4D95-8B48-2DEAAA7E76EB}" destId="{6503F90C-B0F8-488F-AF13-4F80A2F75BE8}" srcOrd="0" destOrd="0" parTransId="{8F1CE46B-8421-4720-A187-4205721923F9}" sibTransId="{2D2CC9C8-49D7-42EC-AAF8-5C04580CAFC9}"/>
    <dgm:cxn modelId="{547DA3F7-1A1A-4F3D-BC1F-A4AF0C87A007}" type="presOf" srcId="{88B2BBF2-1492-4FDB-9532-2FE271D3F466}" destId="{67DDAC09-CB09-4BA3-8B44-10A7EDBD22EE}" srcOrd="0" destOrd="0" presId="urn:microsoft.com/office/officeart/2005/8/layout/hList1"/>
    <dgm:cxn modelId="{5F84B6D4-BCCB-4185-875C-01B23B5E9278}" type="presParOf" srcId="{67DDAC09-CB09-4BA3-8B44-10A7EDBD22EE}" destId="{B954A886-04AD-4F0E-9006-A6AA08D0A32F}" srcOrd="0" destOrd="0" presId="urn:microsoft.com/office/officeart/2005/8/layout/hList1"/>
    <dgm:cxn modelId="{ECB46A1F-3869-4B35-9AAC-40A0EDF0F15E}" type="presParOf" srcId="{B954A886-04AD-4F0E-9006-A6AA08D0A32F}" destId="{FF2686CA-6C04-4B39-B089-27CBE1D9A7FB}" srcOrd="0" destOrd="0" presId="urn:microsoft.com/office/officeart/2005/8/layout/hList1"/>
    <dgm:cxn modelId="{7668D304-EC5B-4923-8D23-9757A925B3E7}" type="presParOf" srcId="{B954A886-04AD-4F0E-9006-A6AA08D0A32F}" destId="{54ABBDDC-CDFB-4099-8023-F35A1F1F85D4}" srcOrd="1" destOrd="0" presId="urn:microsoft.com/office/officeart/2005/8/layout/hList1"/>
    <dgm:cxn modelId="{3202B99E-374F-4185-9CBE-629613C73291}" type="presParOf" srcId="{67DDAC09-CB09-4BA3-8B44-10A7EDBD22EE}" destId="{25A62CF0-9A62-4B4A-81FC-1736B9146F0E}" srcOrd="1" destOrd="0" presId="urn:microsoft.com/office/officeart/2005/8/layout/hList1"/>
    <dgm:cxn modelId="{B6B919A3-AF7A-49C6-A4E2-E244B9FFDBE0}" type="presParOf" srcId="{67DDAC09-CB09-4BA3-8B44-10A7EDBD22EE}" destId="{91D2973E-6366-4C38-A492-95646AEC4DBC}" srcOrd="2" destOrd="0" presId="urn:microsoft.com/office/officeart/2005/8/layout/hList1"/>
    <dgm:cxn modelId="{1B3CECBB-E4C4-4D63-9BF6-F551CA434114}" type="presParOf" srcId="{91D2973E-6366-4C38-A492-95646AEC4DBC}" destId="{138659CB-E7BB-4FF9-AF90-B0AF34492819}" srcOrd="0" destOrd="0" presId="urn:microsoft.com/office/officeart/2005/8/layout/hList1"/>
    <dgm:cxn modelId="{AFB27F02-F86C-4191-AE78-1ABDB5C81942}" type="presParOf" srcId="{91D2973E-6366-4C38-A492-95646AEC4DBC}" destId="{381B78C1-A73B-489D-BE88-13748B9C39D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57D2D29-9712-4591-B117-1689B1581D3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A2FEDF6B-B0EB-4792-9EF6-512C11A29644}">
      <dgm:prSet custT="1"/>
      <dgm:spPr/>
      <dgm:t>
        <a:bodyPr/>
        <a:lstStyle/>
        <a:p>
          <a:r>
            <a:rPr lang="en-US" altLang="zh-CN" sz="2800" dirty="0">
              <a:latin typeface="楷体" panose="02010609060101010101" pitchFamily="49" charset="-122"/>
              <a:ea typeface="楷体" panose="02010609060101010101" pitchFamily="49" charset="-122"/>
            </a:rPr>
            <a:t>24.</a:t>
          </a:r>
          <a:r>
            <a:rPr lang="zh-CN" altLang="en-US" sz="2800" dirty="0">
              <a:latin typeface="楷体" panose="02010609060101010101" pitchFamily="49" charset="-122"/>
              <a:ea typeface="楷体" panose="02010609060101010101" pitchFamily="49" charset="-122"/>
            </a:rPr>
            <a:t>保持良好卫生习惯</a:t>
          </a:r>
        </a:p>
      </dgm:t>
    </dgm:pt>
    <dgm:pt modelId="{BF280429-C1D1-462F-B0CF-08926BC93363}" type="parTrans" cxnId="{872B9A7A-DB75-4181-872C-8C1E86F0266A}">
      <dgm:prSet/>
      <dgm:spPr/>
      <dgm:t>
        <a:bodyPr/>
        <a:lstStyle/>
        <a:p>
          <a:endParaRPr lang="zh-CN" altLang="en-US"/>
        </a:p>
      </dgm:t>
    </dgm:pt>
    <dgm:pt modelId="{B8E4D4CF-B171-4A3F-8601-32D45B646A9B}" type="sibTrans" cxnId="{872B9A7A-DB75-4181-872C-8C1E86F0266A}">
      <dgm:prSet/>
      <dgm:spPr/>
      <dgm:t>
        <a:bodyPr/>
        <a:lstStyle/>
        <a:p>
          <a:endParaRPr lang="zh-CN" altLang="en-US"/>
        </a:p>
      </dgm:t>
    </dgm:pt>
    <dgm:pt modelId="{A9DCFC30-6126-4068-B067-42A042419675}">
      <dgm:prSet custT="1"/>
      <dgm:spPr/>
      <dgm:t>
        <a:bodyPr/>
        <a:lstStyle/>
        <a:p>
          <a:r>
            <a:rPr lang="zh-CN" sz="2400" dirty="0">
              <a:latin typeface="楷体" panose="02010609060101010101" pitchFamily="49" charset="-122"/>
              <a:ea typeface="楷体" panose="02010609060101010101" pitchFamily="49" charset="-122"/>
            </a:rPr>
            <a:t>加强手部卫生，尤其是在佩戴和摘除口罩</a:t>
          </a:r>
          <a:r>
            <a:rPr lang="en-US" sz="2400" dirty="0">
              <a:latin typeface="楷体" panose="02010609060101010101" pitchFamily="49" charset="-122"/>
              <a:ea typeface="楷体" panose="02010609060101010101" pitchFamily="49" charset="-122"/>
            </a:rPr>
            <a:t>/</a:t>
          </a:r>
          <a:r>
            <a:rPr lang="zh-CN" sz="2400" dirty="0">
              <a:latin typeface="楷体" panose="02010609060101010101" pitchFamily="49" charset="-122"/>
              <a:ea typeface="楷体" panose="02010609060101010101" pitchFamily="49" charset="-122"/>
            </a:rPr>
            <a:t>面具、更换滤棉后，应当及时洗手。现场没有洗手设施时，可使用免洗消毒用品进行消毒。打喷嚏或咳嗽时要用纸巾、手绢、衣袖等遮挡，倡导合理膳食、适量运动、规律作息等健康生活方式。</a:t>
          </a:r>
        </a:p>
      </dgm:t>
    </dgm:pt>
    <dgm:pt modelId="{23CF2BB2-397A-4880-968B-3B42DE1B368A}" type="parTrans" cxnId="{57A937AF-4DF5-422D-B65B-0380F8947428}">
      <dgm:prSet/>
      <dgm:spPr/>
      <dgm:t>
        <a:bodyPr/>
        <a:lstStyle/>
        <a:p>
          <a:endParaRPr lang="zh-CN" altLang="en-US"/>
        </a:p>
      </dgm:t>
    </dgm:pt>
    <dgm:pt modelId="{152D3F85-EA5C-4D19-88B5-FCD053245F85}" type="sibTrans" cxnId="{57A937AF-4DF5-422D-B65B-0380F8947428}">
      <dgm:prSet/>
      <dgm:spPr/>
      <dgm:t>
        <a:bodyPr/>
        <a:lstStyle/>
        <a:p>
          <a:endParaRPr lang="zh-CN" altLang="en-US"/>
        </a:p>
      </dgm:t>
    </dgm:pt>
    <dgm:pt modelId="{D4909392-DEF1-4778-A625-870D360F7A8F}">
      <dgm:prSet custT="1"/>
      <dgm:spPr/>
      <dgm:t>
        <a:bodyPr/>
        <a:lstStyle/>
        <a:p>
          <a:r>
            <a:rPr lang="en-US" altLang="zh-CN" sz="2800" dirty="0">
              <a:latin typeface="楷体" panose="02010609060101010101" pitchFamily="49" charset="-122"/>
              <a:ea typeface="楷体" panose="02010609060101010101" pitchFamily="49" charset="-122"/>
            </a:rPr>
            <a:t>25.</a:t>
          </a:r>
          <a:r>
            <a:rPr lang="zh-CN" altLang="en-US" sz="2800" dirty="0">
              <a:latin typeface="楷体" panose="02010609060101010101" pitchFamily="49" charset="-122"/>
              <a:ea typeface="楷体" panose="02010609060101010101" pitchFamily="49" charset="-122"/>
            </a:rPr>
            <a:t>加强班后活动管理</a:t>
          </a:r>
        </a:p>
      </dgm:t>
    </dgm:pt>
    <dgm:pt modelId="{24B12B55-55F3-4616-8284-D7FF52B25392}" type="parTrans" cxnId="{33B039BC-2A99-418B-A0B2-5F7D6EACBB3B}">
      <dgm:prSet/>
      <dgm:spPr/>
      <dgm:t>
        <a:bodyPr/>
        <a:lstStyle/>
        <a:p>
          <a:endParaRPr lang="zh-CN" altLang="en-US"/>
        </a:p>
      </dgm:t>
    </dgm:pt>
    <dgm:pt modelId="{1F64480A-3187-46AA-961E-163C2EC01AE4}" type="sibTrans" cxnId="{33B039BC-2A99-418B-A0B2-5F7D6EACBB3B}">
      <dgm:prSet/>
      <dgm:spPr/>
      <dgm:t>
        <a:bodyPr/>
        <a:lstStyle/>
        <a:p>
          <a:endParaRPr lang="zh-CN" altLang="en-US"/>
        </a:p>
      </dgm:t>
    </dgm:pt>
    <dgm:pt modelId="{986305C5-D97B-4092-B6F9-52DD05B45CF8}">
      <dgm:prSet custT="1"/>
      <dgm:spPr/>
      <dgm:t>
        <a:bodyPr/>
        <a:lstStyle/>
        <a:p>
          <a:r>
            <a:rPr lang="zh-CN" altLang="en-US" sz="2400" dirty="0">
              <a:latin typeface="楷体" panose="02010609060101010101" pitchFamily="49" charset="-122"/>
              <a:ea typeface="楷体" panose="02010609060101010101" pitchFamily="49" charset="-122"/>
            </a:rPr>
            <a:t>休息期间，员工要减少不必要外出，避免去人群聚集尤其是空气流动性差的场所，不得聚集聊天、打牌等，降低聚集感染风险。</a:t>
          </a:r>
        </a:p>
      </dgm:t>
    </dgm:pt>
    <dgm:pt modelId="{B9BF2C40-831F-437B-B275-A40A4A591B54}" type="parTrans" cxnId="{6483C7D3-ED7F-45CA-9618-4865E9670A91}">
      <dgm:prSet/>
      <dgm:spPr/>
      <dgm:t>
        <a:bodyPr/>
        <a:lstStyle/>
        <a:p>
          <a:endParaRPr lang="zh-CN" altLang="en-US"/>
        </a:p>
      </dgm:t>
    </dgm:pt>
    <dgm:pt modelId="{1FE80BC9-0981-430B-AEB4-A143D10B64D8}" type="sibTrans" cxnId="{6483C7D3-ED7F-45CA-9618-4865E9670A91}">
      <dgm:prSet/>
      <dgm:spPr/>
      <dgm:t>
        <a:bodyPr/>
        <a:lstStyle/>
        <a:p>
          <a:endParaRPr lang="zh-CN" altLang="en-US"/>
        </a:p>
      </dgm:t>
    </dgm:pt>
    <dgm:pt modelId="{8FEC17C1-D5A6-4AB0-9340-BEEF8AD9E29E}" type="pres">
      <dgm:prSet presAssocID="{C57D2D29-9712-4591-B117-1689B1581D34}" presName="Name0" presStyleCnt="0">
        <dgm:presLayoutVars>
          <dgm:dir/>
          <dgm:animLvl val="lvl"/>
          <dgm:resizeHandles val="exact"/>
        </dgm:presLayoutVars>
      </dgm:prSet>
      <dgm:spPr/>
    </dgm:pt>
    <dgm:pt modelId="{D83DA217-603E-43BC-8EC0-F3A42E96CF2A}" type="pres">
      <dgm:prSet presAssocID="{A2FEDF6B-B0EB-4792-9EF6-512C11A29644}" presName="composite" presStyleCnt="0"/>
      <dgm:spPr/>
    </dgm:pt>
    <dgm:pt modelId="{9957D9B9-EE62-4D0C-8513-D8BE1A32D908}" type="pres">
      <dgm:prSet presAssocID="{A2FEDF6B-B0EB-4792-9EF6-512C11A29644}" presName="parTx" presStyleLbl="alignNode1" presStyleIdx="0" presStyleCnt="2" custScaleY="86944">
        <dgm:presLayoutVars>
          <dgm:chMax val="0"/>
          <dgm:chPref val="0"/>
          <dgm:bulletEnabled val="1"/>
        </dgm:presLayoutVars>
      </dgm:prSet>
      <dgm:spPr/>
    </dgm:pt>
    <dgm:pt modelId="{E4D5C080-BCA1-4D48-8B08-CE4DDE258273}" type="pres">
      <dgm:prSet presAssocID="{A2FEDF6B-B0EB-4792-9EF6-512C11A29644}" presName="desTx" presStyleLbl="alignAccFollowNode1" presStyleIdx="0" presStyleCnt="2">
        <dgm:presLayoutVars>
          <dgm:bulletEnabled val="1"/>
        </dgm:presLayoutVars>
      </dgm:prSet>
      <dgm:spPr/>
    </dgm:pt>
    <dgm:pt modelId="{E55FB641-A64B-4553-A72E-75864CF3C920}" type="pres">
      <dgm:prSet presAssocID="{B8E4D4CF-B171-4A3F-8601-32D45B646A9B}" presName="space" presStyleCnt="0"/>
      <dgm:spPr/>
    </dgm:pt>
    <dgm:pt modelId="{CE5AB4A7-FE4D-4A15-B408-CE057B378C4C}" type="pres">
      <dgm:prSet presAssocID="{D4909392-DEF1-4778-A625-870D360F7A8F}" presName="composite" presStyleCnt="0"/>
      <dgm:spPr/>
    </dgm:pt>
    <dgm:pt modelId="{4DDFEA40-85FA-42A3-A60E-3731E6695BD2}" type="pres">
      <dgm:prSet presAssocID="{D4909392-DEF1-4778-A625-870D360F7A8F}" presName="parTx" presStyleLbl="alignNode1" presStyleIdx="1" presStyleCnt="2" custScaleY="86944">
        <dgm:presLayoutVars>
          <dgm:chMax val="0"/>
          <dgm:chPref val="0"/>
          <dgm:bulletEnabled val="1"/>
        </dgm:presLayoutVars>
      </dgm:prSet>
      <dgm:spPr/>
    </dgm:pt>
    <dgm:pt modelId="{7F8837C5-1149-4825-B906-03D2873E60DC}" type="pres">
      <dgm:prSet presAssocID="{D4909392-DEF1-4778-A625-870D360F7A8F}" presName="desTx" presStyleLbl="alignAccFollowNode1" presStyleIdx="1" presStyleCnt="2">
        <dgm:presLayoutVars>
          <dgm:bulletEnabled val="1"/>
        </dgm:presLayoutVars>
      </dgm:prSet>
      <dgm:spPr/>
    </dgm:pt>
  </dgm:ptLst>
  <dgm:cxnLst>
    <dgm:cxn modelId="{CE386F0B-95D2-4E6C-8454-AB08E4AAFF39}" type="presOf" srcId="{A9DCFC30-6126-4068-B067-42A042419675}" destId="{E4D5C080-BCA1-4D48-8B08-CE4DDE258273}" srcOrd="0" destOrd="0" presId="urn:microsoft.com/office/officeart/2005/8/layout/hList1"/>
    <dgm:cxn modelId="{872B9A7A-DB75-4181-872C-8C1E86F0266A}" srcId="{C57D2D29-9712-4591-B117-1689B1581D34}" destId="{A2FEDF6B-B0EB-4792-9EF6-512C11A29644}" srcOrd="0" destOrd="0" parTransId="{BF280429-C1D1-462F-B0CF-08926BC93363}" sibTransId="{B8E4D4CF-B171-4A3F-8601-32D45B646A9B}"/>
    <dgm:cxn modelId="{1215A97A-ABBB-446D-9748-4F848AAFC042}" type="presOf" srcId="{D4909392-DEF1-4778-A625-870D360F7A8F}" destId="{4DDFEA40-85FA-42A3-A60E-3731E6695BD2}" srcOrd="0" destOrd="0" presId="urn:microsoft.com/office/officeart/2005/8/layout/hList1"/>
    <dgm:cxn modelId="{57A937AF-4DF5-422D-B65B-0380F8947428}" srcId="{A2FEDF6B-B0EB-4792-9EF6-512C11A29644}" destId="{A9DCFC30-6126-4068-B067-42A042419675}" srcOrd="0" destOrd="0" parTransId="{23CF2BB2-397A-4880-968B-3B42DE1B368A}" sibTransId="{152D3F85-EA5C-4D19-88B5-FCD053245F85}"/>
    <dgm:cxn modelId="{33B039BC-2A99-418B-A0B2-5F7D6EACBB3B}" srcId="{C57D2D29-9712-4591-B117-1689B1581D34}" destId="{D4909392-DEF1-4778-A625-870D360F7A8F}" srcOrd="1" destOrd="0" parTransId="{24B12B55-55F3-4616-8284-D7FF52B25392}" sibTransId="{1F64480A-3187-46AA-961E-163C2EC01AE4}"/>
    <dgm:cxn modelId="{B97EBBC3-AB62-4B00-8077-D1B2BAAB476D}" type="presOf" srcId="{A2FEDF6B-B0EB-4792-9EF6-512C11A29644}" destId="{9957D9B9-EE62-4D0C-8513-D8BE1A32D908}" srcOrd="0" destOrd="0" presId="urn:microsoft.com/office/officeart/2005/8/layout/hList1"/>
    <dgm:cxn modelId="{6483C7D3-ED7F-45CA-9618-4865E9670A91}" srcId="{D4909392-DEF1-4778-A625-870D360F7A8F}" destId="{986305C5-D97B-4092-B6F9-52DD05B45CF8}" srcOrd="0" destOrd="0" parTransId="{B9BF2C40-831F-437B-B275-A40A4A591B54}" sibTransId="{1FE80BC9-0981-430B-AEB4-A143D10B64D8}"/>
    <dgm:cxn modelId="{8C2ED4EE-93D2-4080-A447-1C1ACB139739}" type="presOf" srcId="{986305C5-D97B-4092-B6F9-52DD05B45CF8}" destId="{7F8837C5-1149-4825-B906-03D2873E60DC}" srcOrd="0" destOrd="0" presId="urn:microsoft.com/office/officeart/2005/8/layout/hList1"/>
    <dgm:cxn modelId="{021657F1-0206-4EBB-BC19-607EF79471A9}" type="presOf" srcId="{C57D2D29-9712-4591-B117-1689B1581D34}" destId="{8FEC17C1-D5A6-4AB0-9340-BEEF8AD9E29E}" srcOrd="0" destOrd="0" presId="urn:microsoft.com/office/officeart/2005/8/layout/hList1"/>
    <dgm:cxn modelId="{B80B3166-74AE-4C1C-96C8-CB1D11CF81FD}" type="presParOf" srcId="{8FEC17C1-D5A6-4AB0-9340-BEEF8AD9E29E}" destId="{D83DA217-603E-43BC-8EC0-F3A42E96CF2A}" srcOrd="0" destOrd="0" presId="urn:microsoft.com/office/officeart/2005/8/layout/hList1"/>
    <dgm:cxn modelId="{9B291148-1B18-4E31-90D2-043FDCCCFD1C}" type="presParOf" srcId="{D83DA217-603E-43BC-8EC0-F3A42E96CF2A}" destId="{9957D9B9-EE62-4D0C-8513-D8BE1A32D908}" srcOrd="0" destOrd="0" presId="urn:microsoft.com/office/officeart/2005/8/layout/hList1"/>
    <dgm:cxn modelId="{889104BB-C0C7-4AC8-B312-D52E16B57E56}" type="presParOf" srcId="{D83DA217-603E-43BC-8EC0-F3A42E96CF2A}" destId="{E4D5C080-BCA1-4D48-8B08-CE4DDE258273}" srcOrd="1" destOrd="0" presId="urn:microsoft.com/office/officeart/2005/8/layout/hList1"/>
    <dgm:cxn modelId="{DAECB0CB-A469-4052-8329-489D37524EE7}" type="presParOf" srcId="{8FEC17C1-D5A6-4AB0-9340-BEEF8AD9E29E}" destId="{E55FB641-A64B-4553-A72E-75864CF3C920}" srcOrd="1" destOrd="0" presId="urn:microsoft.com/office/officeart/2005/8/layout/hList1"/>
    <dgm:cxn modelId="{EC0F9E92-21FE-4FFE-AA98-6CC62687B012}" type="presParOf" srcId="{8FEC17C1-D5A6-4AB0-9340-BEEF8AD9E29E}" destId="{CE5AB4A7-FE4D-4A15-B408-CE057B378C4C}" srcOrd="2" destOrd="0" presId="urn:microsoft.com/office/officeart/2005/8/layout/hList1"/>
    <dgm:cxn modelId="{7CAADF51-77A4-4A30-AFA1-F171819F0B19}" type="presParOf" srcId="{CE5AB4A7-FE4D-4A15-B408-CE057B378C4C}" destId="{4DDFEA40-85FA-42A3-A60E-3731E6695BD2}" srcOrd="0" destOrd="0" presId="urn:microsoft.com/office/officeart/2005/8/layout/hList1"/>
    <dgm:cxn modelId="{8D752DCF-13E4-426E-9580-410C5215ED9D}" type="presParOf" srcId="{CE5AB4A7-FE4D-4A15-B408-CE057B378C4C}" destId="{7F8837C5-1149-4825-B906-03D2873E60D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DA5E644-1856-4AD8-9ABA-771B8DB2C7D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07EC35C0-FECF-404D-92A7-0FDC5E6E66C0}">
      <dgm:prSet custT="1"/>
      <dgm:spPr/>
      <dgm:t>
        <a:bodyPr/>
        <a:lstStyle/>
        <a:p>
          <a:r>
            <a:rPr lang="en-US" altLang="zh-CN" sz="2400" dirty="0">
              <a:latin typeface="楷体" panose="02010609060101010101" pitchFamily="49" charset="-122"/>
              <a:ea typeface="楷体" panose="02010609060101010101" pitchFamily="49" charset="-122"/>
            </a:rPr>
            <a:t>26.</a:t>
          </a:r>
          <a:r>
            <a:rPr lang="zh-CN" altLang="en-US" sz="2400" dirty="0">
              <a:latin typeface="楷体" panose="02010609060101010101" pitchFamily="49" charset="-122"/>
              <a:ea typeface="楷体" panose="02010609060101010101" pitchFamily="49" charset="-122"/>
            </a:rPr>
            <a:t>设立隔离观察区域</a:t>
          </a:r>
        </a:p>
      </dgm:t>
    </dgm:pt>
    <dgm:pt modelId="{B30324D1-9C0D-4C04-884F-FC5EF2BF685E}" type="parTrans" cxnId="{B9E24842-9902-4BA4-BEE8-1D7D81A8A2C5}">
      <dgm:prSet/>
      <dgm:spPr/>
      <dgm:t>
        <a:bodyPr/>
        <a:lstStyle/>
        <a:p>
          <a:endParaRPr lang="zh-CN" altLang="en-US" sz="2400">
            <a:latin typeface="楷体" panose="02010609060101010101" pitchFamily="49" charset="-122"/>
            <a:ea typeface="楷体" panose="02010609060101010101" pitchFamily="49" charset="-122"/>
          </a:endParaRPr>
        </a:p>
      </dgm:t>
    </dgm:pt>
    <dgm:pt modelId="{4228AD33-62DB-421F-A27D-EABBA3C7F22A}" type="sibTrans" cxnId="{B9E24842-9902-4BA4-BEE8-1D7D81A8A2C5}">
      <dgm:prSet/>
      <dgm:spPr/>
      <dgm:t>
        <a:bodyPr/>
        <a:lstStyle/>
        <a:p>
          <a:endParaRPr lang="zh-CN" altLang="en-US" sz="2400">
            <a:latin typeface="楷体" panose="02010609060101010101" pitchFamily="49" charset="-122"/>
            <a:ea typeface="楷体" panose="02010609060101010101" pitchFamily="49" charset="-122"/>
          </a:endParaRPr>
        </a:p>
      </dgm:t>
    </dgm:pt>
    <dgm:pt modelId="{B30B8CB6-AACB-44BC-A4FD-B0310A3F58A6}">
      <dgm:prSet custT="1"/>
      <dgm:spPr/>
      <dgm:t>
        <a:bodyPr/>
        <a:lstStyle/>
        <a:p>
          <a:r>
            <a:rPr lang="zh-CN" altLang="en-US" sz="2400" dirty="0">
              <a:latin typeface="楷体" panose="02010609060101010101" pitchFamily="49" charset="-122"/>
              <a:ea typeface="楷体" panose="02010609060101010101" pitchFamily="49" charset="-122"/>
            </a:rPr>
            <a:t>当员工出现可疑症状时，应当及时到该区域进行暂时隔离，并报告当地疾控部门，按照相关规范要求及时安排员工就近就医。</a:t>
          </a:r>
        </a:p>
      </dgm:t>
    </dgm:pt>
    <dgm:pt modelId="{38A1A59B-7268-4735-B94B-CBC2CC55400E}" type="parTrans" cxnId="{5C37C8E5-B013-4071-8480-87056EC34859}">
      <dgm:prSet/>
      <dgm:spPr/>
      <dgm:t>
        <a:bodyPr/>
        <a:lstStyle/>
        <a:p>
          <a:endParaRPr lang="zh-CN" altLang="en-US" sz="2400">
            <a:latin typeface="楷体" panose="02010609060101010101" pitchFamily="49" charset="-122"/>
            <a:ea typeface="楷体" panose="02010609060101010101" pitchFamily="49" charset="-122"/>
          </a:endParaRPr>
        </a:p>
      </dgm:t>
    </dgm:pt>
    <dgm:pt modelId="{CEB171DC-F9A7-4BA2-927F-F7C9C358DF48}" type="sibTrans" cxnId="{5C37C8E5-B013-4071-8480-87056EC34859}">
      <dgm:prSet/>
      <dgm:spPr/>
      <dgm:t>
        <a:bodyPr/>
        <a:lstStyle/>
        <a:p>
          <a:endParaRPr lang="zh-CN" altLang="en-US" sz="2400">
            <a:latin typeface="楷体" panose="02010609060101010101" pitchFamily="49" charset="-122"/>
            <a:ea typeface="楷体" panose="02010609060101010101" pitchFamily="49" charset="-122"/>
          </a:endParaRPr>
        </a:p>
      </dgm:t>
    </dgm:pt>
    <dgm:pt modelId="{6C9F7BC7-11D9-460E-874B-F6CF8E703589}">
      <dgm:prSet custT="1"/>
      <dgm:spPr/>
      <dgm:t>
        <a:bodyPr/>
        <a:lstStyle/>
        <a:p>
          <a:r>
            <a:rPr lang="en-US" altLang="zh-CN" sz="2400" dirty="0">
              <a:latin typeface="楷体" panose="02010609060101010101" pitchFamily="49" charset="-122"/>
              <a:ea typeface="楷体" panose="02010609060101010101" pitchFamily="49" charset="-122"/>
            </a:rPr>
            <a:t>27.</a:t>
          </a:r>
          <a:r>
            <a:rPr lang="zh-CN" altLang="en-US" sz="2400" dirty="0">
              <a:latin typeface="楷体" panose="02010609060101010101" pitchFamily="49" charset="-122"/>
              <a:ea typeface="楷体" panose="02010609060101010101" pitchFamily="49" charset="-122"/>
            </a:rPr>
            <a:t>封闭相关区域并进行消毒</a:t>
          </a:r>
        </a:p>
      </dgm:t>
    </dgm:pt>
    <dgm:pt modelId="{E962C82B-C74D-49D5-A536-8B6A37DC8DB5}" type="parTrans" cxnId="{BEA4B87B-D865-408C-8613-76927BEF4522}">
      <dgm:prSet/>
      <dgm:spPr/>
      <dgm:t>
        <a:bodyPr/>
        <a:lstStyle/>
        <a:p>
          <a:endParaRPr lang="zh-CN" altLang="en-US" sz="2400">
            <a:latin typeface="楷体" panose="02010609060101010101" pitchFamily="49" charset="-122"/>
            <a:ea typeface="楷体" panose="02010609060101010101" pitchFamily="49" charset="-122"/>
          </a:endParaRPr>
        </a:p>
      </dgm:t>
    </dgm:pt>
    <dgm:pt modelId="{7BABFFA6-6810-4991-989E-A58593D1D81D}" type="sibTrans" cxnId="{BEA4B87B-D865-408C-8613-76927BEF4522}">
      <dgm:prSet/>
      <dgm:spPr/>
      <dgm:t>
        <a:bodyPr/>
        <a:lstStyle/>
        <a:p>
          <a:endParaRPr lang="zh-CN" altLang="en-US" sz="2400">
            <a:latin typeface="楷体" panose="02010609060101010101" pitchFamily="49" charset="-122"/>
            <a:ea typeface="楷体" panose="02010609060101010101" pitchFamily="49" charset="-122"/>
          </a:endParaRPr>
        </a:p>
      </dgm:t>
    </dgm:pt>
    <dgm:pt modelId="{F1273983-AE7A-401E-9B91-1E74245588CD}">
      <dgm:prSet custT="1"/>
      <dgm:spPr/>
      <dgm:t>
        <a:bodyPr/>
        <a:lstStyle/>
        <a:p>
          <a:r>
            <a:rPr lang="zh-CN" altLang="en-US" sz="2400" dirty="0">
              <a:latin typeface="楷体" panose="02010609060101010101" pitchFamily="49" charset="-122"/>
              <a:ea typeface="楷体" panose="02010609060101010101" pitchFamily="49" charset="-122"/>
            </a:rPr>
            <a:t>发现可疑症状员工后，立即隔离其工作岗位和宿舍，并根据医学观察情况进一步封闭其所在工作场所以及员工宿舍等生活场所，严禁无关人员进入，同时在专业人员指导下对其活动场所及使用物品进行消毒。配合有关方面做好密切接触者防控措施。</a:t>
          </a:r>
        </a:p>
      </dgm:t>
    </dgm:pt>
    <dgm:pt modelId="{FFA667CC-AA77-480B-989A-7A2959F808D3}" type="parTrans" cxnId="{B468133B-B219-4EDF-8D52-EAF453C37C6F}">
      <dgm:prSet/>
      <dgm:spPr/>
      <dgm:t>
        <a:bodyPr/>
        <a:lstStyle/>
        <a:p>
          <a:endParaRPr lang="zh-CN" altLang="en-US" sz="2400">
            <a:latin typeface="楷体" panose="02010609060101010101" pitchFamily="49" charset="-122"/>
            <a:ea typeface="楷体" panose="02010609060101010101" pitchFamily="49" charset="-122"/>
          </a:endParaRPr>
        </a:p>
      </dgm:t>
    </dgm:pt>
    <dgm:pt modelId="{4D6104C6-A8A3-4AA3-898D-1C88438ED0C4}" type="sibTrans" cxnId="{B468133B-B219-4EDF-8D52-EAF453C37C6F}">
      <dgm:prSet/>
      <dgm:spPr/>
      <dgm:t>
        <a:bodyPr/>
        <a:lstStyle/>
        <a:p>
          <a:endParaRPr lang="zh-CN" altLang="en-US" sz="2400">
            <a:latin typeface="楷体" panose="02010609060101010101" pitchFamily="49" charset="-122"/>
            <a:ea typeface="楷体" panose="02010609060101010101" pitchFamily="49" charset="-122"/>
          </a:endParaRPr>
        </a:p>
      </dgm:t>
    </dgm:pt>
    <dgm:pt modelId="{8189070E-0CCF-40CB-A1D7-F091CD985BBA}">
      <dgm:prSet custT="1"/>
      <dgm:spPr/>
      <dgm:t>
        <a:bodyPr/>
        <a:lstStyle/>
        <a:p>
          <a:r>
            <a:rPr lang="en-US" altLang="zh-CN" sz="2400" dirty="0">
              <a:latin typeface="楷体" panose="02010609060101010101" pitchFamily="49" charset="-122"/>
              <a:ea typeface="楷体" panose="02010609060101010101" pitchFamily="49" charset="-122"/>
            </a:rPr>
            <a:t>28.</a:t>
          </a:r>
          <a:r>
            <a:rPr lang="zh-CN" altLang="en-US" sz="2400" dirty="0">
              <a:latin typeface="楷体" panose="02010609060101010101" pitchFamily="49" charset="-122"/>
              <a:ea typeface="楷体" panose="02010609060101010101" pitchFamily="49" charset="-122"/>
            </a:rPr>
            <a:t>做好发现病例后的应对处置</a:t>
          </a:r>
        </a:p>
      </dgm:t>
    </dgm:pt>
    <dgm:pt modelId="{49169AB1-7EA2-4815-974D-85882647E571}" type="parTrans" cxnId="{D539F8BA-379A-46A8-9426-53BE62BCAC09}">
      <dgm:prSet/>
      <dgm:spPr/>
      <dgm:t>
        <a:bodyPr/>
        <a:lstStyle/>
        <a:p>
          <a:endParaRPr lang="zh-CN" altLang="en-US" sz="2400">
            <a:latin typeface="楷体" panose="02010609060101010101" pitchFamily="49" charset="-122"/>
            <a:ea typeface="楷体" panose="02010609060101010101" pitchFamily="49" charset="-122"/>
          </a:endParaRPr>
        </a:p>
      </dgm:t>
    </dgm:pt>
    <dgm:pt modelId="{C73DD3BE-A68D-42A4-AED6-8C4B8FB82D96}" type="sibTrans" cxnId="{D539F8BA-379A-46A8-9426-53BE62BCAC09}">
      <dgm:prSet/>
      <dgm:spPr/>
      <dgm:t>
        <a:bodyPr/>
        <a:lstStyle/>
        <a:p>
          <a:endParaRPr lang="zh-CN" altLang="en-US" sz="2400">
            <a:latin typeface="楷体" panose="02010609060101010101" pitchFamily="49" charset="-122"/>
            <a:ea typeface="楷体" panose="02010609060101010101" pitchFamily="49" charset="-122"/>
          </a:endParaRPr>
        </a:p>
      </dgm:t>
    </dgm:pt>
    <dgm:pt modelId="{D2D2CFEA-14E2-4A90-982E-B09F34FF1ADA}">
      <dgm:prSet custT="1"/>
      <dgm:spPr/>
      <dgm:t>
        <a:bodyPr/>
        <a:lstStyle/>
        <a:p>
          <a:r>
            <a:rPr lang="zh-CN" altLang="en-US" sz="2400" dirty="0">
              <a:latin typeface="楷体" panose="02010609060101010101" pitchFamily="49" charset="-122"/>
              <a:ea typeface="楷体" panose="02010609060101010101" pitchFamily="49" charset="-122"/>
            </a:rPr>
            <a:t>企业一旦发现病例，要实施内防扩散、外防输出的防控措施，配合有关部门开展流行病学调查、密切接触者追踪管理、疫点消毒等工作。根据疫情严重程度，暂时关闭工作场所，待疫情得到控制后再恢复生产。设立隔离观察区域。</a:t>
          </a:r>
        </a:p>
      </dgm:t>
    </dgm:pt>
    <dgm:pt modelId="{794C27DD-F3F7-48C2-BE98-A42EAFEF2005}" type="parTrans" cxnId="{F9268BB1-FBF6-43CF-9193-ECC5A515021C}">
      <dgm:prSet/>
      <dgm:spPr/>
      <dgm:t>
        <a:bodyPr/>
        <a:lstStyle/>
        <a:p>
          <a:endParaRPr lang="zh-CN" altLang="en-US" sz="2400">
            <a:latin typeface="楷体" panose="02010609060101010101" pitchFamily="49" charset="-122"/>
            <a:ea typeface="楷体" panose="02010609060101010101" pitchFamily="49" charset="-122"/>
          </a:endParaRPr>
        </a:p>
      </dgm:t>
    </dgm:pt>
    <dgm:pt modelId="{CAA9A6FC-B016-4E8F-BC3B-F3F8B84753BA}" type="sibTrans" cxnId="{F9268BB1-FBF6-43CF-9193-ECC5A515021C}">
      <dgm:prSet/>
      <dgm:spPr/>
      <dgm:t>
        <a:bodyPr/>
        <a:lstStyle/>
        <a:p>
          <a:endParaRPr lang="zh-CN" altLang="en-US" sz="2400">
            <a:latin typeface="楷体" panose="02010609060101010101" pitchFamily="49" charset="-122"/>
            <a:ea typeface="楷体" panose="02010609060101010101" pitchFamily="49" charset="-122"/>
          </a:endParaRPr>
        </a:p>
      </dgm:t>
    </dgm:pt>
    <dgm:pt modelId="{9A62AAB6-A328-4F68-B1BD-EF537420B437}" type="pres">
      <dgm:prSet presAssocID="{FDA5E644-1856-4AD8-9ABA-771B8DB2C7D6}" presName="linear" presStyleCnt="0">
        <dgm:presLayoutVars>
          <dgm:animLvl val="lvl"/>
          <dgm:resizeHandles val="exact"/>
        </dgm:presLayoutVars>
      </dgm:prSet>
      <dgm:spPr/>
    </dgm:pt>
    <dgm:pt modelId="{909AE9CB-D6FD-4325-B5EB-254106A1711F}" type="pres">
      <dgm:prSet presAssocID="{07EC35C0-FECF-404D-92A7-0FDC5E6E66C0}" presName="parentText" presStyleLbl="node1" presStyleIdx="0" presStyleCnt="3">
        <dgm:presLayoutVars>
          <dgm:chMax val="0"/>
          <dgm:bulletEnabled val="1"/>
        </dgm:presLayoutVars>
      </dgm:prSet>
      <dgm:spPr/>
    </dgm:pt>
    <dgm:pt modelId="{66FB0937-6C12-4126-8C4E-538206B0E646}" type="pres">
      <dgm:prSet presAssocID="{07EC35C0-FECF-404D-92A7-0FDC5E6E66C0}" presName="childText" presStyleLbl="revTx" presStyleIdx="0" presStyleCnt="3">
        <dgm:presLayoutVars>
          <dgm:bulletEnabled val="1"/>
        </dgm:presLayoutVars>
      </dgm:prSet>
      <dgm:spPr/>
    </dgm:pt>
    <dgm:pt modelId="{6912C3B8-11A9-48D3-8ECF-CFF50A3EDD5C}" type="pres">
      <dgm:prSet presAssocID="{6C9F7BC7-11D9-460E-874B-F6CF8E703589}" presName="parentText" presStyleLbl="node1" presStyleIdx="1" presStyleCnt="3">
        <dgm:presLayoutVars>
          <dgm:chMax val="0"/>
          <dgm:bulletEnabled val="1"/>
        </dgm:presLayoutVars>
      </dgm:prSet>
      <dgm:spPr/>
    </dgm:pt>
    <dgm:pt modelId="{C6A851DE-C175-426E-89CE-C1C40E635C55}" type="pres">
      <dgm:prSet presAssocID="{6C9F7BC7-11D9-460E-874B-F6CF8E703589}" presName="childText" presStyleLbl="revTx" presStyleIdx="1" presStyleCnt="3">
        <dgm:presLayoutVars>
          <dgm:bulletEnabled val="1"/>
        </dgm:presLayoutVars>
      </dgm:prSet>
      <dgm:spPr/>
    </dgm:pt>
    <dgm:pt modelId="{34A427BF-048F-4FE1-A9FB-8AA59937F87D}" type="pres">
      <dgm:prSet presAssocID="{8189070E-0CCF-40CB-A1D7-F091CD985BBA}" presName="parentText" presStyleLbl="node1" presStyleIdx="2" presStyleCnt="3" custLinFactNeighborY="6106">
        <dgm:presLayoutVars>
          <dgm:chMax val="0"/>
          <dgm:bulletEnabled val="1"/>
        </dgm:presLayoutVars>
      </dgm:prSet>
      <dgm:spPr/>
    </dgm:pt>
    <dgm:pt modelId="{5A2436BA-C293-48BB-944C-C48FA8AE4A0D}" type="pres">
      <dgm:prSet presAssocID="{8189070E-0CCF-40CB-A1D7-F091CD985BBA}" presName="childText" presStyleLbl="revTx" presStyleIdx="2" presStyleCnt="3" custLinFactNeighborY="40310">
        <dgm:presLayoutVars>
          <dgm:bulletEnabled val="1"/>
        </dgm:presLayoutVars>
      </dgm:prSet>
      <dgm:spPr/>
    </dgm:pt>
  </dgm:ptLst>
  <dgm:cxnLst>
    <dgm:cxn modelId="{7143DB26-2F88-41E6-BC7F-83EAE69849E1}" type="presOf" srcId="{D2D2CFEA-14E2-4A90-982E-B09F34FF1ADA}" destId="{5A2436BA-C293-48BB-944C-C48FA8AE4A0D}" srcOrd="0" destOrd="0" presId="urn:microsoft.com/office/officeart/2005/8/layout/vList2"/>
    <dgm:cxn modelId="{23A8FA35-1801-40A4-9320-CAE561CED371}" type="presOf" srcId="{B30B8CB6-AACB-44BC-A4FD-B0310A3F58A6}" destId="{66FB0937-6C12-4126-8C4E-538206B0E646}" srcOrd="0" destOrd="0" presId="urn:microsoft.com/office/officeart/2005/8/layout/vList2"/>
    <dgm:cxn modelId="{B468133B-B219-4EDF-8D52-EAF453C37C6F}" srcId="{6C9F7BC7-11D9-460E-874B-F6CF8E703589}" destId="{F1273983-AE7A-401E-9B91-1E74245588CD}" srcOrd="0" destOrd="0" parTransId="{FFA667CC-AA77-480B-989A-7A2959F808D3}" sibTransId="{4D6104C6-A8A3-4AA3-898D-1C88438ED0C4}"/>
    <dgm:cxn modelId="{B9E24842-9902-4BA4-BEE8-1D7D81A8A2C5}" srcId="{FDA5E644-1856-4AD8-9ABA-771B8DB2C7D6}" destId="{07EC35C0-FECF-404D-92A7-0FDC5E6E66C0}" srcOrd="0" destOrd="0" parTransId="{B30324D1-9C0D-4C04-884F-FC5EF2BF685E}" sibTransId="{4228AD33-62DB-421F-A27D-EABBA3C7F22A}"/>
    <dgm:cxn modelId="{BEA4B87B-D865-408C-8613-76927BEF4522}" srcId="{FDA5E644-1856-4AD8-9ABA-771B8DB2C7D6}" destId="{6C9F7BC7-11D9-460E-874B-F6CF8E703589}" srcOrd="1" destOrd="0" parTransId="{E962C82B-C74D-49D5-A536-8B6A37DC8DB5}" sibTransId="{7BABFFA6-6810-4991-989E-A58593D1D81D}"/>
    <dgm:cxn modelId="{D33A297E-6C1B-4A22-95F5-53518D1F89F5}" type="presOf" srcId="{07EC35C0-FECF-404D-92A7-0FDC5E6E66C0}" destId="{909AE9CB-D6FD-4325-B5EB-254106A1711F}" srcOrd="0" destOrd="0" presId="urn:microsoft.com/office/officeart/2005/8/layout/vList2"/>
    <dgm:cxn modelId="{F9268BB1-FBF6-43CF-9193-ECC5A515021C}" srcId="{8189070E-0CCF-40CB-A1D7-F091CD985BBA}" destId="{D2D2CFEA-14E2-4A90-982E-B09F34FF1ADA}" srcOrd="0" destOrd="0" parTransId="{794C27DD-F3F7-48C2-BE98-A42EAFEF2005}" sibTransId="{CAA9A6FC-B016-4E8F-BC3B-F3F8B84753BA}"/>
    <dgm:cxn modelId="{D539F8BA-379A-46A8-9426-53BE62BCAC09}" srcId="{FDA5E644-1856-4AD8-9ABA-771B8DB2C7D6}" destId="{8189070E-0CCF-40CB-A1D7-F091CD985BBA}" srcOrd="2" destOrd="0" parTransId="{49169AB1-7EA2-4815-974D-85882647E571}" sibTransId="{C73DD3BE-A68D-42A4-AED6-8C4B8FB82D96}"/>
    <dgm:cxn modelId="{D4A2E0BD-0278-4094-9CDE-82ECF7690CA1}" type="presOf" srcId="{FDA5E644-1856-4AD8-9ABA-771B8DB2C7D6}" destId="{9A62AAB6-A328-4F68-B1BD-EF537420B437}" srcOrd="0" destOrd="0" presId="urn:microsoft.com/office/officeart/2005/8/layout/vList2"/>
    <dgm:cxn modelId="{735271BF-68F4-46E6-B951-71CCF974B417}" type="presOf" srcId="{F1273983-AE7A-401E-9B91-1E74245588CD}" destId="{C6A851DE-C175-426E-89CE-C1C40E635C55}" srcOrd="0" destOrd="0" presId="urn:microsoft.com/office/officeart/2005/8/layout/vList2"/>
    <dgm:cxn modelId="{D5CB0DCA-E81B-4DD9-8BFB-7AFBD325A215}" type="presOf" srcId="{6C9F7BC7-11D9-460E-874B-F6CF8E703589}" destId="{6912C3B8-11A9-48D3-8ECF-CFF50A3EDD5C}" srcOrd="0" destOrd="0" presId="urn:microsoft.com/office/officeart/2005/8/layout/vList2"/>
    <dgm:cxn modelId="{198A5DD2-406E-43F4-8DCE-7C3E62111A9C}" type="presOf" srcId="{8189070E-0CCF-40CB-A1D7-F091CD985BBA}" destId="{34A427BF-048F-4FE1-A9FB-8AA59937F87D}" srcOrd="0" destOrd="0" presId="urn:microsoft.com/office/officeart/2005/8/layout/vList2"/>
    <dgm:cxn modelId="{5C37C8E5-B013-4071-8480-87056EC34859}" srcId="{07EC35C0-FECF-404D-92A7-0FDC5E6E66C0}" destId="{B30B8CB6-AACB-44BC-A4FD-B0310A3F58A6}" srcOrd="0" destOrd="0" parTransId="{38A1A59B-7268-4735-B94B-CBC2CC55400E}" sibTransId="{CEB171DC-F9A7-4BA2-927F-F7C9C358DF48}"/>
    <dgm:cxn modelId="{6C7EEFE1-B608-4FFF-85B8-358C356D353B}" type="presParOf" srcId="{9A62AAB6-A328-4F68-B1BD-EF537420B437}" destId="{909AE9CB-D6FD-4325-B5EB-254106A1711F}" srcOrd="0" destOrd="0" presId="urn:microsoft.com/office/officeart/2005/8/layout/vList2"/>
    <dgm:cxn modelId="{AD8B03C9-33EA-47D0-B579-70CB4F76E898}" type="presParOf" srcId="{9A62AAB6-A328-4F68-B1BD-EF537420B437}" destId="{66FB0937-6C12-4126-8C4E-538206B0E646}" srcOrd="1" destOrd="0" presId="urn:microsoft.com/office/officeart/2005/8/layout/vList2"/>
    <dgm:cxn modelId="{1658598A-402D-46E8-95A0-CADFDA80AFBF}" type="presParOf" srcId="{9A62AAB6-A328-4F68-B1BD-EF537420B437}" destId="{6912C3B8-11A9-48D3-8ECF-CFF50A3EDD5C}" srcOrd="2" destOrd="0" presId="urn:microsoft.com/office/officeart/2005/8/layout/vList2"/>
    <dgm:cxn modelId="{C14C86C4-FA9A-40F1-A6C2-2A85239F33CC}" type="presParOf" srcId="{9A62AAB6-A328-4F68-B1BD-EF537420B437}" destId="{C6A851DE-C175-426E-89CE-C1C40E635C55}" srcOrd="3" destOrd="0" presId="urn:microsoft.com/office/officeart/2005/8/layout/vList2"/>
    <dgm:cxn modelId="{5CD80EFB-1CB7-47FF-A58E-7C90A65B43E8}" type="presParOf" srcId="{9A62AAB6-A328-4F68-B1BD-EF537420B437}" destId="{34A427BF-048F-4FE1-A9FB-8AA59937F87D}" srcOrd="4" destOrd="0" presId="urn:microsoft.com/office/officeart/2005/8/layout/vList2"/>
    <dgm:cxn modelId="{EE64A3C7-7246-4337-8CFE-FB7B7BF4E6E7}" type="presParOf" srcId="{9A62AAB6-A328-4F68-B1BD-EF537420B437}" destId="{5A2436BA-C293-48BB-944C-C48FA8AE4A0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15A8C9-9821-4FD1-8EB3-A1761A0341B3}">
      <dsp:nvSpPr>
        <dsp:cNvPr id="0" name=""/>
        <dsp:cNvSpPr/>
      </dsp:nvSpPr>
      <dsp:spPr>
        <a:xfrm>
          <a:off x="0" y="1412"/>
          <a:ext cx="10515600" cy="730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楷体" panose="02010609060101010101" pitchFamily="49" charset="-122"/>
              <a:ea typeface="楷体" panose="02010609060101010101" pitchFamily="49" charset="-122"/>
            </a:rPr>
            <a:t>1.</a:t>
          </a:r>
          <a:r>
            <a:rPr lang="zh-CN" sz="2800" kern="1200" dirty="0">
              <a:latin typeface="楷体" panose="02010609060101010101" pitchFamily="49" charset="-122"/>
              <a:ea typeface="楷体" panose="02010609060101010101" pitchFamily="49" charset="-122"/>
            </a:rPr>
            <a:t>成立疫情防控机构。</a:t>
          </a:r>
        </a:p>
      </dsp:txBody>
      <dsp:txXfrm>
        <a:off x="35640" y="37052"/>
        <a:ext cx="10444320" cy="658800"/>
      </dsp:txXfrm>
    </dsp:sp>
    <dsp:sp modelId="{4A35E6FF-DE85-49D2-B150-6FDAB0914FF6}">
      <dsp:nvSpPr>
        <dsp:cNvPr id="0" name=""/>
        <dsp:cNvSpPr/>
      </dsp:nvSpPr>
      <dsp:spPr>
        <a:xfrm>
          <a:off x="0" y="731492"/>
          <a:ext cx="10515600" cy="13320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zh-CN" altLang="en-US" sz="2800" kern="1200" dirty="0">
              <a:latin typeface="楷体" panose="02010609060101010101" pitchFamily="49" charset="-122"/>
              <a:ea typeface="楷体" panose="02010609060101010101" pitchFamily="49" charset="-122"/>
            </a:rPr>
            <a:t>企业主要负责人是疫情防控第一责任人，要成立疫情防控组织机构，建立内部疫情防控体系，制定疫情防控工作方案，明确疫情防控应急措施和处置流程。</a:t>
          </a:r>
        </a:p>
      </dsp:txBody>
      <dsp:txXfrm>
        <a:off x="0" y="731492"/>
        <a:ext cx="10515600" cy="1332045"/>
      </dsp:txXfrm>
    </dsp:sp>
    <dsp:sp modelId="{E3E34634-100C-4375-8FCC-740F83C67A10}">
      <dsp:nvSpPr>
        <dsp:cNvPr id="0" name=""/>
        <dsp:cNvSpPr/>
      </dsp:nvSpPr>
      <dsp:spPr>
        <a:xfrm>
          <a:off x="0" y="2063537"/>
          <a:ext cx="10515600" cy="730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楷体" panose="02010609060101010101" pitchFamily="49" charset="-122"/>
              <a:ea typeface="楷体" panose="02010609060101010101" pitchFamily="49" charset="-122"/>
            </a:rPr>
            <a:t>2.</a:t>
          </a:r>
          <a:r>
            <a:rPr lang="zh-CN" sz="2800" kern="1200" dirty="0">
              <a:latin typeface="楷体" panose="02010609060101010101" pitchFamily="49" charset="-122"/>
              <a:ea typeface="楷体" panose="02010609060101010101" pitchFamily="49" charset="-122"/>
            </a:rPr>
            <a:t>落实疫情防控责任。</a:t>
          </a:r>
        </a:p>
      </dsp:txBody>
      <dsp:txXfrm>
        <a:off x="35640" y="2099177"/>
        <a:ext cx="10444320" cy="658800"/>
      </dsp:txXfrm>
    </dsp:sp>
    <dsp:sp modelId="{03FB2C04-B09F-4F5A-8813-D884586EE962}">
      <dsp:nvSpPr>
        <dsp:cNvPr id="0" name=""/>
        <dsp:cNvSpPr/>
      </dsp:nvSpPr>
      <dsp:spPr>
        <a:xfrm>
          <a:off x="0" y="2793617"/>
          <a:ext cx="10515600" cy="1735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zh-CN" altLang="en-US" sz="2800" kern="1200" dirty="0">
              <a:latin typeface="楷体" panose="02010609060101010101" pitchFamily="49" charset="-122"/>
              <a:ea typeface="楷体" panose="02010609060101010101" pitchFamily="49" charset="-122"/>
            </a:rPr>
            <a:t>企业要将防控责任落实到部门、班组、岗位和个人，做好疫情防控、物资储备、生活保障、治安保卫等工作。配备专人负责体温检测、通风消毒、个人防护用品发放、宣传教育等工作，指定专人负责本单位疫情防控情况的收集和报送工作。</a:t>
          </a:r>
        </a:p>
      </dsp:txBody>
      <dsp:txXfrm>
        <a:off x="0" y="2793617"/>
        <a:ext cx="10515600" cy="17356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8327A-5267-410F-B15E-5FCD601ACBFC}">
      <dsp:nvSpPr>
        <dsp:cNvPr id="0" name=""/>
        <dsp:cNvSpPr/>
      </dsp:nvSpPr>
      <dsp:spPr>
        <a:xfrm>
          <a:off x="0" y="60009"/>
          <a:ext cx="10515600" cy="8667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楷体" panose="02010609060101010101" pitchFamily="49" charset="-122"/>
              <a:ea typeface="楷体" panose="02010609060101010101" pitchFamily="49" charset="-122"/>
            </a:rPr>
            <a:t>3.</a:t>
          </a:r>
          <a:r>
            <a:rPr lang="zh-CN" sz="2400" kern="1200" dirty="0">
              <a:latin typeface="楷体" panose="02010609060101010101" pitchFamily="49" charset="-122"/>
              <a:ea typeface="楷体" panose="02010609060101010101" pitchFamily="49" charset="-122"/>
            </a:rPr>
            <a:t>有序组织员工返岗</a:t>
          </a:r>
        </a:p>
      </dsp:txBody>
      <dsp:txXfrm>
        <a:off x="42309" y="102318"/>
        <a:ext cx="10430982" cy="782085"/>
      </dsp:txXfrm>
    </dsp:sp>
    <dsp:sp modelId="{90AD5058-2501-413D-879D-25FF746F0097}">
      <dsp:nvSpPr>
        <dsp:cNvPr id="0" name=""/>
        <dsp:cNvSpPr/>
      </dsp:nvSpPr>
      <dsp:spPr>
        <a:xfrm>
          <a:off x="0" y="926712"/>
          <a:ext cx="10515600" cy="1172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CN" altLang="en-US" sz="2400" kern="1200" dirty="0">
              <a:latin typeface="楷体" panose="02010609060101010101" pitchFamily="49" charset="-122"/>
              <a:ea typeface="楷体" panose="02010609060101010101" pitchFamily="49" charset="-122"/>
            </a:rPr>
            <a:t>提前调度掌握返岗员工健康情况，对符合疫情防控要求的员工，合理组织分批次返岗。对返岗员工能够集中运送的，鼓励采取专车或包车等方式运送并做好防护。</a:t>
          </a:r>
        </a:p>
      </dsp:txBody>
      <dsp:txXfrm>
        <a:off x="0" y="926712"/>
        <a:ext cx="10515600" cy="1172785"/>
      </dsp:txXfrm>
    </dsp:sp>
    <dsp:sp modelId="{B20352CA-90A4-4986-ADC9-F484112EF20F}">
      <dsp:nvSpPr>
        <dsp:cNvPr id="0" name=""/>
        <dsp:cNvSpPr/>
      </dsp:nvSpPr>
      <dsp:spPr>
        <a:xfrm>
          <a:off x="0" y="2099497"/>
          <a:ext cx="10515600" cy="8777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latin typeface="楷体" panose="02010609060101010101" pitchFamily="49" charset="-122"/>
              <a:ea typeface="楷体" panose="02010609060101010101" pitchFamily="49" charset="-122"/>
            </a:rPr>
            <a:t>4.</a:t>
          </a:r>
          <a:r>
            <a:rPr lang="zh-CN" sz="2400" kern="1200">
              <a:latin typeface="楷体" panose="02010609060101010101" pitchFamily="49" charset="-122"/>
              <a:ea typeface="楷体" panose="02010609060101010101" pitchFamily="49" charset="-122"/>
            </a:rPr>
            <a:t>严格返岗员工管理。</a:t>
          </a:r>
        </a:p>
      </dsp:txBody>
      <dsp:txXfrm>
        <a:off x="42849" y="2142346"/>
        <a:ext cx="10429902" cy="792063"/>
      </dsp:txXfrm>
    </dsp:sp>
    <dsp:sp modelId="{65039C97-A2BB-4982-A573-897DB78B09CB}">
      <dsp:nvSpPr>
        <dsp:cNvPr id="0" name=""/>
        <dsp:cNvSpPr/>
      </dsp:nvSpPr>
      <dsp:spPr>
        <a:xfrm>
          <a:off x="0" y="2977259"/>
          <a:ext cx="10515600" cy="700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CN" altLang="en-US" sz="2400" kern="1200" dirty="0">
              <a:latin typeface="楷体" panose="02010609060101010101" pitchFamily="49" charset="-122"/>
              <a:ea typeface="楷体" panose="02010609060101010101" pitchFamily="49" charset="-122"/>
            </a:rPr>
            <a:t>建立员工健康台账，按照当地要求进行报备和分区分类进行健康管理。设立可疑症状报告电话，员工出现可疑症状时，要及时向本单位如实报告。</a:t>
          </a:r>
        </a:p>
      </dsp:txBody>
      <dsp:txXfrm>
        <a:off x="0" y="2977259"/>
        <a:ext cx="10515600" cy="700013"/>
      </dsp:txXfrm>
    </dsp:sp>
    <dsp:sp modelId="{37EE0831-C587-4A74-961B-287A9EAD1BB5}">
      <dsp:nvSpPr>
        <dsp:cNvPr id="0" name=""/>
        <dsp:cNvSpPr/>
      </dsp:nvSpPr>
      <dsp:spPr>
        <a:xfrm>
          <a:off x="0" y="3677272"/>
          <a:ext cx="10515600" cy="6920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latin typeface="楷体" panose="02010609060101010101" pitchFamily="49" charset="-122"/>
              <a:ea typeface="楷体" panose="02010609060101010101" pitchFamily="49" charset="-122"/>
            </a:rPr>
            <a:t>5.</a:t>
          </a:r>
          <a:r>
            <a:rPr lang="zh-CN" sz="2400" kern="1200">
              <a:latin typeface="楷体" panose="02010609060101010101" pitchFamily="49" charset="-122"/>
              <a:ea typeface="楷体" panose="02010609060101010101" pitchFamily="49" charset="-122"/>
            </a:rPr>
            <a:t>做好日常体温检测</a:t>
          </a:r>
        </a:p>
      </dsp:txBody>
      <dsp:txXfrm>
        <a:off x="33781" y="3711053"/>
        <a:ext cx="10448038" cy="624449"/>
      </dsp:txXfrm>
    </dsp:sp>
    <dsp:sp modelId="{C48B079E-5C07-4A38-9C5C-49246BF78784}">
      <dsp:nvSpPr>
        <dsp:cNvPr id="0" name=""/>
        <dsp:cNvSpPr/>
      </dsp:nvSpPr>
      <dsp:spPr>
        <a:xfrm>
          <a:off x="0" y="4369283"/>
          <a:ext cx="10515600" cy="115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CN" altLang="en-US" sz="2400" kern="1200" dirty="0">
              <a:latin typeface="楷体" panose="02010609060101010101" pitchFamily="49" charset="-122"/>
              <a:ea typeface="楷体" panose="02010609060101010101" pitchFamily="49" charset="-122"/>
            </a:rPr>
            <a:t>每天在员工上下班时进行体温检测，并做好记录。指定专人每天汇总员工健康状况，向当地疾控部门报告，发现异常情况要立即报告并采取相应防控措施。</a:t>
          </a:r>
        </a:p>
      </dsp:txBody>
      <dsp:txXfrm>
        <a:off x="0" y="4369283"/>
        <a:ext cx="10515600" cy="11592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794DFE-8DE6-481C-AEA7-6EED25DB3B3E}">
      <dsp:nvSpPr>
        <dsp:cNvPr id="0" name=""/>
        <dsp:cNvSpPr/>
      </dsp:nvSpPr>
      <dsp:spPr>
        <a:xfrm>
          <a:off x="0" y="0"/>
          <a:ext cx="4222966"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kern="1200" dirty="0">
              <a:latin typeface="微软雅黑" panose="020B0503020204020204" pitchFamily="34" charset="-122"/>
              <a:ea typeface="微软雅黑" panose="020B0503020204020204" pitchFamily="34" charset="-122"/>
            </a:rPr>
            <a:t>（一）矿山企业</a:t>
          </a:r>
        </a:p>
      </dsp:txBody>
      <dsp:txXfrm>
        <a:off x="62139" y="62139"/>
        <a:ext cx="4098688" cy="1997287"/>
      </dsp:txXfrm>
    </dsp:sp>
    <dsp:sp modelId="{E08BE4B5-1F63-4F11-9A64-7CE4F0E79C0F}">
      <dsp:nvSpPr>
        <dsp:cNvPr id="0" name=""/>
        <dsp:cNvSpPr/>
      </dsp:nvSpPr>
      <dsp:spPr>
        <a:xfrm>
          <a:off x="6579"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厂区出入口登记与管理</a:t>
          </a:r>
        </a:p>
      </dsp:txBody>
      <dsp:txXfrm>
        <a:off x="35668" y="2436874"/>
        <a:ext cx="934993" cy="2063387"/>
      </dsp:txXfrm>
    </dsp:sp>
    <dsp:sp modelId="{F4E884AE-7824-4E41-A9D1-095C17C04A1C}">
      <dsp:nvSpPr>
        <dsp:cNvPr id="0" name=""/>
        <dsp:cNvSpPr/>
      </dsp:nvSpPr>
      <dsp:spPr>
        <a:xfrm>
          <a:off x="1083177"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井工矿防控管理。</a:t>
          </a:r>
        </a:p>
      </dsp:txBody>
      <dsp:txXfrm>
        <a:off x="1112266" y="2436874"/>
        <a:ext cx="934993" cy="2063387"/>
      </dsp:txXfrm>
    </dsp:sp>
    <dsp:sp modelId="{FCF8BEB9-2258-49D2-9CE5-1B604E42792C}">
      <dsp:nvSpPr>
        <dsp:cNvPr id="0" name=""/>
        <dsp:cNvSpPr/>
      </dsp:nvSpPr>
      <dsp:spPr>
        <a:xfrm>
          <a:off x="2159776"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露天矿防控管理</a:t>
          </a:r>
        </a:p>
      </dsp:txBody>
      <dsp:txXfrm>
        <a:off x="2188865" y="2436874"/>
        <a:ext cx="934993" cy="2063387"/>
      </dsp:txXfrm>
    </dsp:sp>
    <dsp:sp modelId="{FF999901-43D2-4FF9-91D4-594B55E48AED}">
      <dsp:nvSpPr>
        <dsp:cNvPr id="0" name=""/>
        <dsp:cNvSpPr/>
      </dsp:nvSpPr>
      <dsp:spPr>
        <a:xfrm>
          <a:off x="3236374"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其他矿山开采防控管理</a:t>
          </a:r>
        </a:p>
      </dsp:txBody>
      <dsp:txXfrm>
        <a:off x="3265463" y="2436874"/>
        <a:ext cx="934993" cy="2063387"/>
      </dsp:txXfrm>
    </dsp:sp>
    <dsp:sp modelId="{DF30D4F0-9E04-4FB9-B9D3-177E7BB00CFE}">
      <dsp:nvSpPr>
        <dsp:cNvPr id="0" name=""/>
        <dsp:cNvSpPr/>
      </dsp:nvSpPr>
      <dsp:spPr>
        <a:xfrm>
          <a:off x="4396399" y="1374"/>
          <a:ext cx="3146368"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altLang="en-US" sz="2400" kern="1200" dirty="0">
              <a:latin typeface="微软雅黑" panose="020B0503020204020204" pitchFamily="34" charset="-122"/>
              <a:ea typeface="微软雅黑" panose="020B0503020204020204" pitchFamily="34" charset="-122"/>
            </a:rPr>
            <a:t>（二）制造业以及电力、热力、燃气及水生产和供应企业</a:t>
          </a:r>
        </a:p>
      </dsp:txBody>
      <dsp:txXfrm>
        <a:off x="4458538" y="63513"/>
        <a:ext cx="3022090" cy="1997287"/>
      </dsp:txXfrm>
    </dsp:sp>
    <dsp:sp modelId="{B8387D5D-5933-4F66-8A1A-C06E962565EC}">
      <dsp:nvSpPr>
        <dsp:cNvPr id="0" name=""/>
        <dsp:cNvSpPr/>
      </dsp:nvSpPr>
      <dsp:spPr>
        <a:xfrm>
          <a:off x="4396399"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厂区出入口登记与管理</a:t>
          </a:r>
        </a:p>
      </dsp:txBody>
      <dsp:txXfrm>
        <a:off x="4425488" y="2436874"/>
        <a:ext cx="934993" cy="2063387"/>
      </dsp:txXfrm>
    </dsp:sp>
    <dsp:sp modelId="{FEAD36F8-9080-43E0-9046-56805BEF5637}">
      <dsp:nvSpPr>
        <dsp:cNvPr id="0" name=""/>
        <dsp:cNvSpPr/>
      </dsp:nvSpPr>
      <dsp:spPr>
        <a:xfrm>
          <a:off x="5472997"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工作场所清洁和消毒</a:t>
          </a:r>
        </a:p>
      </dsp:txBody>
      <dsp:txXfrm>
        <a:off x="5502086" y="2436874"/>
        <a:ext cx="934993" cy="2063387"/>
      </dsp:txXfrm>
    </dsp:sp>
    <dsp:sp modelId="{06403368-6AF8-446C-A5FE-E447C3C5B823}">
      <dsp:nvSpPr>
        <dsp:cNvPr id="0" name=""/>
        <dsp:cNvSpPr/>
      </dsp:nvSpPr>
      <dsp:spPr>
        <a:xfrm>
          <a:off x="6549596"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工作场所通风换气</a:t>
          </a:r>
        </a:p>
      </dsp:txBody>
      <dsp:txXfrm>
        <a:off x="6578685" y="2436874"/>
        <a:ext cx="934993" cy="2063387"/>
      </dsp:txXfrm>
    </dsp:sp>
    <dsp:sp modelId="{02573204-72CD-4626-B84A-873658A91343}">
      <dsp:nvSpPr>
        <dsp:cNvPr id="0" name=""/>
        <dsp:cNvSpPr/>
      </dsp:nvSpPr>
      <dsp:spPr>
        <a:xfrm>
          <a:off x="7709620" y="1374"/>
          <a:ext cx="3146368"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altLang="en-US" sz="2400" kern="1200">
              <a:latin typeface="微软雅黑" panose="020B0503020204020204" pitchFamily="34" charset="-122"/>
              <a:ea typeface="微软雅黑" panose="020B0503020204020204" pitchFamily="34" charset="-122"/>
            </a:rPr>
            <a:t>（三）建筑施工企业</a:t>
          </a:r>
        </a:p>
      </dsp:txBody>
      <dsp:txXfrm>
        <a:off x="7771759" y="63513"/>
        <a:ext cx="3022090" cy="1997287"/>
      </dsp:txXfrm>
    </dsp:sp>
    <dsp:sp modelId="{3E3D7A11-A166-4603-9CD8-07ED8E297390}">
      <dsp:nvSpPr>
        <dsp:cNvPr id="0" name=""/>
        <dsp:cNvSpPr/>
      </dsp:nvSpPr>
      <dsp:spPr>
        <a:xfrm>
          <a:off x="7709620"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实施封闭式管理</a:t>
          </a:r>
        </a:p>
      </dsp:txBody>
      <dsp:txXfrm>
        <a:off x="7738709" y="2436874"/>
        <a:ext cx="934993" cy="2063387"/>
      </dsp:txXfrm>
    </dsp:sp>
    <dsp:sp modelId="{48131F22-0FA2-4C12-96CD-D85579BA1BCE}">
      <dsp:nvSpPr>
        <dsp:cNvPr id="0" name=""/>
        <dsp:cNvSpPr/>
      </dsp:nvSpPr>
      <dsp:spPr>
        <a:xfrm>
          <a:off x="8786219"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减少人员聚集</a:t>
          </a:r>
        </a:p>
      </dsp:txBody>
      <dsp:txXfrm>
        <a:off x="8815308" y="2436874"/>
        <a:ext cx="934993" cy="2063387"/>
      </dsp:txXfrm>
    </dsp:sp>
    <dsp:sp modelId="{CF37CAF8-F539-456A-9ABC-F87FB427B2D0}">
      <dsp:nvSpPr>
        <dsp:cNvPr id="0" name=""/>
        <dsp:cNvSpPr/>
      </dsp:nvSpPr>
      <dsp:spPr>
        <a:xfrm>
          <a:off x="9862817" y="2407785"/>
          <a:ext cx="993171" cy="21215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CN" sz="2400" kern="1200" dirty="0">
              <a:latin typeface="楷体" panose="02010609060101010101" pitchFamily="49" charset="-122"/>
              <a:ea typeface="楷体" panose="02010609060101010101" pitchFamily="49" charset="-122"/>
            </a:rPr>
            <a:t>优化施工工艺</a:t>
          </a:r>
        </a:p>
      </dsp:txBody>
      <dsp:txXfrm>
        <a:off x="9891906" y="2436874"/>
        <a:ext cx="934993" cy="20633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7E91F0-9164-4800-B988-27DEC9998FF1}">
      <dsp:nvSpPr>
        <dsp:cNvPr id="0" name=""/>
        <dsp:cNvSpPr/>
      </dsp:nvSpPr>
      <dsp:spPr>
        <a:xfrm rot="5400000">
          <a:off x="6048680" y="-2359575"/>
          <a:ext cx="2068735" cy="692931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a:latin typeface="楷体" panose="02010609060101010101" pitchFamily="49" charset="-122"/>
              <a:ea typeface="楷体" panose="02010609060101010101" pitchFamily="49" charset="-122"/>
            </a:rPr>
            <a:t>控制会议频次和规模，尽量缩短会议时间。提倡采用视频、电话等线上会议。必须集中召开的会议，参会人员需做好个人防护。</a:t>
          </a:r>
        </a:p>
      </dsp:txBody>
      <dsp:txXfrm rot="-5400000">
        <a:off x="3618390" y="171702"/>
        <a:ext cx="6828330" cy="1866761"/>
      </dsp:txXfrm>
    </dsp:sp>
    <dsp:sp modelId="{8BC6A92D-C8F6-41C7-B21A-66E7CDCEF708}">
      <dsp:nvSpPr>
        <dsp:cNvPr id="0" name=""/>
        <dsp:cNvSpPr/>
      </dsp:nvSpPr>
      <dsp:spPr>
        <a:xfrm>
          <a:off x="279351" y="55"/>
          <a:ext cx="3339038" cy="22100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a:latin typeface="楷体" panose="02010609060101010101" pitchFamily="49" charset="-122"/>
              <a:ea typeface="楷体" panose="02010609060101010101" pitchFamily="49" charset="-122"/>
            </a:rPr>
            <a:t>16.</a:t>
          </a:r>
          <a:r>
            <a:rPr lang="zh-CN" sz="2800" kern="1200">
              <a:latin typeface="楷体" panose="02010609060101010101" pitchFamily="49" charset="-122"/>
              <a:ea typeface="楷体" panose="02010609060101010101" pitchFamily="49" charset="-122"/>
            </a:rPr>
            <a:t>会议管理</a:t>
          </a:r>
        </a:p>
      </dsp:txBody>
      <dsp:txXfrm>
        <a:off x="387237" y="107941"/>
        <a:ext cx="3123266" cy="1994283"/>
      </dsp:txXfrm>
    </dsp:sp>
    <dsp:sp modelId="{5B9484B1-C56E-4DF7-8116-5FDBDD1B82A2}">
      <dsp:nvSpPr>
        <dsp:cNvPr id="0" name=""/>
        <dsp:cNvSpPr/>
      </dsp:nvSpPr>
      <dsp:spPr>
        <a:xfrm rot="5400000">
          <a:off x="5995398" y="-39016"/>
          <a:ext cx="2068735" cy="692931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a:latin typeface="楷体" panose="02010609060101010101" pitchFamily="49" charset="-122"/>
              <a:ea typeface="楷体" panose="02010609060101010101" pitchFamily="49" charset="-122"/>
            </a:rPr>
            <a:t>员工食堂应当设置洗手设施和配备消毒用品，供就餐人员洗手消毒。做好炊具餐具消毒工作，不具备消毒条件的要使用一次性餐具，采取分餐、错峰用餐等措施，减少人员聚集，用餐时避免面对面就坐，不与他人交谈。</a:t>
          </a:r>
        </a:p>
      </dsp:txBody>
      <dsp:txXfrm rot="-5400000">
        <a:off x="3565108" y="2492262"/>
        <a:ext cx="6828330" cy="1866761"/>
      </dsp:txXfrm>
    </dsp:sp>
    <dsp:sp modelId="{AC5DE7B4-6A63-48DC-B996-18413BD8751C}">
      <dsp:nvSpPr>
        <dsp:cNvPr id="0" name=""/>
        <dsp:cNvSpPr/>
      </dsp:nvSpPr>
      <dsp:spPr>
        <a:xfrm>
          <a:off x="279351" y="2320613"/>
          <a:ext cx="3285756" cy="22100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a:latin typeface="楷体" panose="02010609060101010101" pitchFamily="49" charset="-122"/>
              <a:ea typeface="楷体" panose="02010609060101010101" pitchFamily="49" charset="-122"/>
            </a:rPr>
            <a:t>17.</a:t>
          </a:r>
          <a:r>
            <a:rPr lang="zh-CN" sz="2800" kern="1200">
              <a:latin typeface="楷体" panose="02010609060101010101" pitchFamily="49" charset="-122"/>
              <a:ea typeface="楷体" panose="02010609060101010101" pitchFamily="49" charset="-122"/>
            </a:rPr>
            <a:t>就餐管理</a:t>
          </a:r>
        </a:p>
      </dsp:txBody>
      <dsp:txXfrm>
        <a:off x="387237" y="2428499"/>
        <a:ext cx="3069984" cy="19942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3A2B0-A4E2-45C8-836A-479132CB4026}">
      <dsp:nvSpPr>
        <dsp:cNvPr id="0" name=""/>
        <dsp:cNvSpPr/>
      </dsp:nvSpPr>
      <dsp:spPr>
        <a:xfrm rot="5400000">
          <a:off x="6112995" y="-2259908"/>
          <a:ext cx="207522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zh-CN" altLang="en-US" sz="2800" kern="1200" dirty="0">
              <a:latin typeface="楷体" panose="02010609060101010101" pitchFamily="49" charset="-122"/>
              <a:ea typeface="楷体" panose="02010609060101010101" pitchFamily="49" charset="-122"/>
            </a:rPr>
            <a:t>员工宿舍应当严控入住人数，设置可开启窗户，定时通风，对通风不畅的宿舍应当安装排风扇等机械通风设备。盥洗室配设洗手池和消毒用品，定时清洁。</a:t>
          </a:r>
        </a:p>
      </dsp:txBody>
      <dsp:txXfrm rot="-5400000">
        <a:off x="3785615" y="168776"/>
        <a:ext cx="6628680" cy="1872616"/>
      </dsp:txXfrm>
    </dsp:sp>
    <dsp:sp modelId="{9D49B9C3-DA53-484C-A951-26B20E57B8F7}">
      <dsp:nvSpPr>
        <dsp:cNvPr id="0" name=""/>
        <dsp:cNvSpPr/>
      </dsp:nvSpPr>
      <dsp:spPr>
        <a:xfrm>
          <a:off x="0" y="55"/>
          <a:ext cx="3785616" cy="22100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楷体" panose="02010609060101010101" pitchFamily="49" charset="-122"/>
              <a:ea typeface="楷体" panose="02010609060101010101" pitchFamily="49" charset="-122"/>
            </a:rPr>
            <a:t>18.</a:t>
          </a:r>
          <a:r>
            <a:rPr lang="zh-CN" sz="2800" kern="1200" dirty="0">
              <a:latin typeface="楷体" panose="02010609060101010101" pitchFamily="49" charset="-122"/>
              <a:ea typeface="楷体" panose="02010609060101010101" pitchFamily="49" charset="-122"/>
            </a:rPr>
            <a:t>宿舍管理</a:t>
          </a:r>
        </a:p>
      </dsp:txBody>
      <dsp:txXfrm>
        <a:off x="107886" y="107941"/>
        <a:ext cx="3569844" cy="1994283"/>
      </dsp:txXfrm>
    </dsp:sp>
    <dsp:sp modelId="{F2FB519F-E9E6-4E39-8417-553F8F7AD3A2}">
      <dsp:nvSpPr>
        <dsp:cNvPr id="0" name=""/>
        <dsp:cNvSpPr/>
      </dsp:nvSpPr>
      <dsp:spPr>
        <a:xfrm rot="5400000">
          <a:off x="6112995" y="60649"/>
          <a:ext cx="207522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zh-CN" altLang="en-US" sz="2800" kern="1200" dirty="0">
              <a:latin typeface="楷体" panose="02010609060101010101" pitchFamily="49" charset="-122"/>
              <a:ea typeface="楷体" panose="02010609060101010101" pitchFamily="49" charset="-122"/>
            </a:rPr>
            <a:t>安排专人对办公区域、会议场所、生活设施及其他人员活动场所和相关物品定时消毒，电梯按钮、门把手等频繁接触部位应当适当增加消毒次数。</a:t>
          </a:r>
        </a:p>
      </dsp:txBody>
      <dsp:txXfrm rot="-5400000">
        <a:off x="3785615" y="2489333"/>
        <a:ext cx="6628680" cy="1872616"/>
      </dsp:txXfrm>
    </dsp:sp>
    <dsp:sp modelId="{FD49A7C5-F760-45BC-9730-9420EA8262CA}">
      <dsp:nvSpPr>
        <dsp:cNvPr id="0" name=""/>
        <dsp:cNvSpPr/>
      </dsp:nvSpPr>
      <dsp:spPr>
        <a:xfrm>
          <a:off x="0" y="2320613"/>
          <a:ext cx="3785616" cy="22100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楷体" panose="02010609060101010101" pitchFamily="49" charset="-122"/>
              <a:ea typeface="楷体" panose="02010609060101010101" pitchFamily="49" charset="-122"/>
            </a:rPr>
            <a:t>19.</a:t>
          </a:r>
          <a:r>
            <a:rPr lang="zh-CN" sz="2800" kern="1200" dirty="0">
              <a:latin typeface="楷体" panose="02010609060101010101" pitchFamily="49" charset="-122"/>
              <a:ea typeface="楷体" panose="02010609060101010101" pitchFamily="49" charset="-122"/>
            </a:rPr>
            <a:t>清洁消毒</a:t>
          </a:r>
        </a:p>
      </dsp:txBody>
      <dsp:txXfrm>
        <a:off x="107886" y="2428499"/>
        <a:ext cx="3569844" cy="19942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4289E4-9D9A-40B3-BEDD-73C7E76863EC}">
      <dsp:nvSpPr>
        <dsp:cNvPr id="0" name=""/>
        <dsp:cNvSpPr/>
      </dsp:nvSpPr>
      <dsp:spPr>
        <a:xfrm rot="5400000">
          <a:off x="5979955" y="-2197389"/>
          <a:ext cx="2327338" cy="672341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a:latin typeface="楷体" panose="02010609060101010101" pitchFamily="49" charset="-122"/>
              <a:ea typeface="楷体" panose="02010609060101010101" pitchFamily="49" charset="-122"/>
            </a:rPr>
            <a:t>设立医务室的企业要调配必要的药物和防护物资，配合疾控部门规范开展隔离观察和追踪管理。未设立医务室的企业要与就近医疗机构建立联系，确保员工及时得到救治或医疗服务。关心关爱员工心理健康，及时疏解员工心理压力。</a:t>
          </a:r>
        </a:p>
      </dsp:txBody>
      <dsp:txXfrm rot="-5400000">
        <a:off x="3781919" y="114258"/>
        <a:ext cx="6609800" cy="2100116"/>
      </dsp:txXfrm>
    </dsp:sp>
    <dsp:sp modelId="{77840F43-8FAB-45D2-B872-AFC06ACA228D}">
      <dsp:nvSpPr>
        <dsp:cNvPr id="0" name=""/>
        <dsp:cNvSpPr/>
      </dsp:nvSpPr>
      <dsp:spPr>
        <a:xfrm>
          <a:off x="0" y="115701"/>
          <a:ext cx="3781919" cy="20972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楷体" panose="02010609060101010101" pitchFamily="49" charset="-122"/>
              <a:ea typeface="楷体" panose="02010609060101010101" pitchFamily="49" charset="-122"/>
            </a:rPr>
            <a:t>20.</a:t>
          </a:r>
          <a:r>
            <a:rPr lang="zh-CN" sz="2800" kern="1200" dirty="0">
              <a:latin typeface="楷体" panose="02010609060101010101" pitchFamily="49" charset="-122"/>
              <a:ea typeface="楷体" panose="02010609060101010101" pitchFamily="49" charset="-122"/>
            </a:rPr>
            <a:t>做好医务服务</a:t>
          </a:r>
        </a:p>
      </dsp:txBody>
      <dsp:txXfrm>
        <a:off x="102378" y="218079"/>
        <a:ext cx="3577163" cy="1892474"/>
      </dsp:txXfrm>
    </dsp:sp>
    <dsp:sp modelId="{513AB35A-FE15-4729-A573-0BE8275066B3}">
      <dsp:nvSpPr>
        <dsp:cNvPr id="0" name=""/>
        <dsp:cNvSpPr/>
      </dsp:nvSpPr>
      <dsp:spPr>
        <a:xfrm rot="5400000">
          <a:off x="6311715" y="116470"/>
          <a:ext cx="1677784"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zh-CN" sz="2400" kern="1200" dirty="0">
              <a:solidFill>
                <a:prstClr val="black">
                  <a:hueOff val="0"/>
                  <a:satOff val="0"/>
                  <a:lumOff val="0"/>
                  <a:alphaOff val="0"/>
                </a:prstClr>
              </a:solidFill>
              <a:latin typeface="楷体" panose="02010609060101010101" pitchFamily="49" charset="-122"/>
              <a:ea typeface="楷体" panose="02010609060101010101" pitchFamily="49" charset="-122"/>
              <a:cs typeface="+mn-cs"/>
            </a:rPr>
            <a:t>在公共区域设置口罩专用回收箱，加强垃圾箱清洁，定期进行消毒处理。加强垃圾分类管理，及时收集并清运。</a:t>
          </a:r>
          <a:endParaRPr lang="zh-CN" altLang="en-US" sz="2400" kern="1200" dirty="0">
            <a:solidFill>
              <a:prstClr val="black">
                <a:hueOff val="0"/>
                <a:satOff val="0"/>
                <a:lumOff val="0"/>
                <a:alphaOff val="0"/>
              </a:prstClr>
            </a:solidFill>
            <a:latin typeface="楷体" panose="02010609060101010101" pitchFamily="49" charset="-122"/>
            <a:ea typeface="楷体" panose="02010609060101010101" pitchFamily="49" charset="-122"/>
            <a:cs typeface="+mn-cs"/>
          </a:endParaRPr>
        </a:p>
      </dsp:txBody>
      <dsp:txXfrm rot="-5400000">
        <a:off x="3785616" y="2724473"/>
        <a:ext cx="6648081" cy="1513978"/>
      </dsp:txXfrm>
    </dsp:sp>
    <dsp:sp modelId="{B06D9EE4-4C2A-40AE-961B-95160F20AA64}">
      <dsp:nvSpPr>
        <dsp:cNvPr id="0" name=""/>
        <dsp:cNvSpPr/>
      </dsp:nvSpPr>
      <dsp:spPr>
        <a:xfrm>
          <a:off x="0" y="2432847"/>
          <a:ext cx="3785616" cy="20972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楷体" panose="02010609060101010101" pitchFamily="49" charset="-122"/>
              <a:ea typeface="楷体" panose="02010609060101010101" pitchFamily="49" charset="-122"/>
            </a:rPr>
            <a:t>21.</a:t>
          </a:r>
          <a:r>
            <a:rPr lang="zh-CN" sz="2800" kern="1200" dirty="0">
              <a:latin typeface="楷体" panose="02010609060101010101" pitchFamily="49" charset="-122"/>
              <a:ea typeface="楷体" panose="02010609060101010101" pitchFamily="49" charset="-122"/>
            </a:rPr>
            <a:t>垃圾收集处理</a:t>
          </a:r>
        </a:p>
      </dsp:txBody>
      <dsp:txXfrm>
        <a:off x="102378" y="2535225"/>
        <a:ext cx="3580860" cy="18924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2686CA-6C04-4B39-B089-27CBE1D9A7FB}">
      <dsp:nvSpPr>
        <dsp:cNvPr id="0" name=""/>
        <dsp:cNvSpPr/>
      </dsp:nvSpPr>
      <dsp:spPr>
        <a:xfrm>
          <a:off x="51" y="133620"/>
          <a:ext cx="4913783" cy="86280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楷体" panose="02010609060101010101" pitchFamily="49" charset="-122"/>
              <a:ea typeface="楷体" panose="02010609060101010101" pitchFamily="49" charset="-122"/>
            </a:rPr>
            <a:t>22.</a:t>
          </a:r>
          <a:r>
            <a:rPr lang="zh-CN" sz="2800" kern="1200" dirty="0">
              <a:latin typeface="楷体" panose="02010609060101010101" pitchFamily="49" charset="-122"/>
              <a:ea typeface="楷体" panose="02010609060101010101" pitchFamily="49" charset="-122"/>
            </a:rPr>
            <a:t>强化宣传教育</a:t>
          </a:r>
        </a:p>
      </dsp:txBody>
      <dsp:txXfrm>
        <a:off x="51" y="133620"/>
        <a:ext cx="4913783" cy="862801"/>
      </dsp:txXfrm>
    </dsp:sp>
    <dsp:sp modelId="{54ABBDDC-CDFB-4099-8023-F35A1F1F85D4}">
      <dsp:nvSpPr>
        <dsp:cNvPr id="0" name=""/>
        <dsp:cNvSpPr/>
      </dsp:nvSpPr>
      <dsp:spPr>
        <a:xfrm>
          <a:off x="51" y="1006067"/>
          <a:ext cx="4913783" cy="32116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zh-CN" altLang="en-US" sz="2400" kern="1200" dirty="0">
              <a:latin typeface="楷体" panose="02010609060101010101" pitchFamily="49" charset="-122"/>
              <a:ea typeface="楷体" panose="02010609060101010101" pitchFamily="49" charset="-122"/>
            </a:rPr>
            <a:t>企业应当对员工进行疫情防控教育，让员工掌握正确佩戴口罩、清洁消毒等防护知识，增强自我防护意识。在厂区和生活区显著位置张贴卫生防疫宣传海报挂图等宣传品。</a:t>
          </a:r>
        </a:p>
      </dsp:txBody>
      <dsp:txXfrm>
        <a:off x="51" y="1006067"/>
        <a:ext cx="4913783" cy="3211649"/>
      </dsp:txXfrm>
    </dsp:sp>
    <dsp:sp modelId="{138659CB-E7BB-4FF9-AF90-B0AF34492819}">
      <dsp:nvSpPr>
        <dsp:cNvPr id="0" name=""/>
        <dsp:cNvSpPr/>
      </dsp:nvSpPr>
      <dsp:spPr>
        <a:xfrm>
          <a:off x="5601764" y="128815"/>
          <a:ext cx="4913783" cy="88205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a:latin typeface="楷体" panose="02010609060101010101" pitchFamily="49" charset="-122"/>
              <a:ea typeface="楷体" panose="02010609060101010101" pitchFamily="49" charset="-122"/>
            </a:rPr>
            <a:t>23.</a:t>
          </a:r>
          <a:r>
            <a:rPr lang="zh-CN" sz="2800" kern="1200">
              <a:latin typeface="楷体" panose="02010609060101010101" pitchFamily="49" charset="-122"/>
              <a:ea typeface="楷体" panose="02010609060101010101" pitchFamily="49" charset="-122"/>
            </a:rPr>
            <a:t>加强个人防护</a:t>
          </a:r>
        </a:p>
      </dsp:txBody>
      <dsp:txXfrm>
        <a:off x="5601764" y="128815"/>
        <a:ext cx="4913783" cy="882056"/>
      </dsp:txXfrm>
    </dsp:sp>
    <dsp:sp modelId="{381B78C1-A73B-489D-BE88-13748B9C39DB}">
      <dsp:nvSpPr>
        <dsp:cNvPr id="0" name=""/>
        <dsp:cNvSpPr/>
      </dsp:nvSpPr>
      <dsp:spPr>
        <a:xfrm>
          <a:off x="5601764" y="1010872"/>
          <a:ext cx="4913783" cy="32116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zh-CN" sz="1800" kern="1200" dirty="0">
              <a:latin typeface="楷体" panose="02010609060101010101" pitchFamily="49" charset="-122"/>
              <a:ea typeface="楷体" panose="02010609060101010101" pitchFamily="49" charset="-122"/>
            </a:rPr>
            <a:t>员工在进入厂区或施工现场后应当全程佩戴符合要求的口罩。接触粉尘的工作场所应当优先选用</a:t>
          </a:r>
          <a:r>
            <a:rPr lang="en-US" sz="1800" kern="1200" dirty="0">
              <a:latin typeface="楷体" panose="02010609060101010101" pitchFamily="49" charset="-122"/>
              <a:ea typeface="楷体" panose="02010609060101010101" pitchFamily="49" charset="-122"/>
            </a:rPr>
            <a:t>KN95/N95</a:t>
          </a:r>
          <a:r>
            <a:rPr lang="zh-CN" sz="1800" kern="1200" dirty="0">
              <a:latin typeface="楷体" panose="02010609060101010101" pitchFamily="49" charset="-122"/>
              <a:ea typeface="楷体" panose="02010609060101010101" pitchFamily="49" charset="-122"/>
            </a:rPr>
            <a:t>及以上可更换滤棉式半面罩、全面罩，定期消毒，更换滤芯，使用过程中应当有效防止因喷雾、水幕、湿式作业淋湿滤芯而降低防护性能。接触化学毒物的劳动者，除配备与职业病危害因素相适应的防毒面具（含滤毒盒）外，还应当根据工作场所人员情况，选配具有防颗粒功能的滤棉。在宿舍、食堂、澡堂、地面值班室、办公室、休息室等区域可佩戴一次性医用口罩。</a:t>
          </a:r>
        </a:p>
      </dsp:txBody>
      <dsp:txXfrm>
        <a:off x="5601764" y="1010872"/>
        <a:ext cx="4913783" cy="32116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57D9B9-EE62-4D0C-8513-D8BE1A32D908}">
      <dsp:nvSpPr>
        <dsp:cNvPr id="0" name=""/>
        <dsp:cNvSpPr/>
      </dsp:nvSpPr>
      <dsp:spPr>
        <a:xfrm>
          <a:off x="51" y="201089"/>
          <a:ext cx="4913783" cy="100319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altLang="zh-CN" sz="2800" kern="1200" dirty="0">
              <a:latin typeface="楷体" panose="02010609060101010101" pitchFamily="49" charset="-122"/>
              <a:ea typeface="楷体" panose="02010609060101010101" pitchFamily="49" charset="-122"/>
            </a:rPr>
            <a:t>24.</a:t>
          </a:r>
          <a:r>
            <a:rPr lang="zh-CN" altLang="en-US" sz="2800" kern="1200" dirty="0">
              <a:latin typeface="楷体" panose="02010609060101010101" pitchFamily="49" charset="-122"/>
              <a:ea typeface="楷体" panose="02010609060101010101" pitchFamily="49" charset="-122"/>
            </a:rPr>
            <a:t>保持良好卫生习惯</a:t>
          </a:r>
        </a:p>
      </dsp:txBody>
      <dsp:txXfrm>
        <a:off x="51" y="201089"/>
        <a:ext cx="4913783" cy="1003199"/>
      </dsp:txXfrm>
    </dsp:sp>
    <dsp:sp modelId="{E4D5C080-BCA1-4D48-8B08-CE4DDE258273}">
      <dsp:nvSpPr>
        <dsp:cNvPr id="0" name=""/>
        <dsp:cNvSpPr/>
      </dsp:nvSpPr>
      <dsp:spPr>
        <a:xfrm>
          <a:off x="51" y="1128965"/>
          <a:ext cx="4913783" cy="320066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zh-CN" sz="2400" kern="1200" dirty="0">
              <a:latin typeface="楷体" panose="02010609060101010101" pitchFamily="49" charset="-122"/>
              <a:ea typeface="楷体" panose="02010609060101010101" pitchFamily="49" charset="-122"/>
            </a:rPr>
            <a:t>加强手部卫生，尤其是在佩戴和摘除口罩</a:t>
          </a:r>
          <a:r>
            <a:rPr lang="en-US" sz="2400" kern="1200" dirty="0">
              <a:latin typeface="楷体" panose="02010609060101010101" pitchFamily="49" charset="-122"/>
              <a:ea typeface="楷体" panose="02010609060101010101" pitchFamily="49" charset="-122"/>
            </a:rPr>
            <a:t>/</a:t>
          </a:r>
          <a:r>
            <a:rPr lang="zh-CN" sz="2400" kern="1200" dirty="0">
              <a:latin typeface="楷体" panose="02010609060101010101" pitchFamily="49" charset="-122"/>
              <a:ea typeface="楷体" panose="02010609060101010101" pitchFamily="49" charset="-122"/>
            </a:rPr>
            <a:t>面具、更换滤棉后，应当及时洗手。现场没有洗手设施时，可使用免洗消毒用品进行消毒。打喷嚏或咳嗽时要用纸巾、手绢、衣袖等遮挡，倡导合理膳食、适量运动、规律作息等健康生活方式。</a:t>
          </a:r>
        </a:p>
      </dsp:txBody>
      <dsp:txXfrm>
        <a:off x="51" y="1128965"/>
        <a:ext cx="4913783" cy="3200669"/>
      </dsp:txXfrm>
    </dsp:sp>
    <dsp:sp modelId="{4DDFEA40-85FA-42A3-A60E-3731E6695BD2}">
      <dsp:nvSpPr>
        <dsp:cNvPr id="0" name=""/>
        <dsp:cNvSpPr/>
      </dsp:nvSpPr>
      <dsp:spPr>
        <a:xfrm>
          <a:off x="5601764" y="201089"/>
          <a:ext cx="4913783" cy="100319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altLang="zh-CN" sz="2800" kern="1200" dirty="0">
              <a:latin typeface="楷体" panose="02010609060101010101" pitchFamily="49" charset="-122"/>
              <a:ea typeface="楷体" panose="02010609060101010101" pitchFamily="49" charset="-122"/>
            </a:rPr>
            <a:t>25.</a:t>
          </a:r>
          <a:r>
            <a:rPr lang="zh-CN" altLang="en-US" sz="2800" kern="1200" dirty="0">
              <a:latin typeface="楷体" panose="02010609060101010101" pitchFamily="49" charset="-122"/>
              <a:ea typeface="楷体" panose="02010609060101010101" pitchFamily="49" charset="-122"/>
            </a:rPr>
            <a:t>加强班后活动管理</a:t>
          </a:r>
        </a:p>
      </dsp:txBody>
      <dsp:txXfrm>
        <a:off x="5601764" y="201089"/>
        <a:ext cx="4913783" cy="1003199"/>
      </dsp:txXfrm>
    </dsp:sp>
    <dsp:sp modelId="{7F8837C5-1149-4825-B906-03D2873E60DC}">
      <dsp:nvSpPr>
        <dsp:cNvPr id="0" name=""/>
        <dsp:cNvSpPr/>
      </dsp:nvSpPr>
      <dsp:spPr>
        <a:xfrm>
          <a:off x="5601764" y="1128965"/>
          <a:ext cx="4913783" cy="320066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zh-CN" altLang="en-US" sz="2400" kern="1200" dirty="0">
              <a:latin typeface="楷体" panose="02010609060101010101" pitchFamily="49" charset="-122"/>
              <a:ea typeface="楷体" panose="02010609060101010101" pitchFamily="49" charset="-122"/>
            </a:rPr>
            <a:t>休息期间，员工要减少不必要外出，避免去人群聚集尤其是空气流动性差的场所，不得聚集聊天、打牌等，降低聚集感染风险。</a:t>
          </a:r>
        </a:p>
      </dsp:txBody>
      <dsp:txXfrm>
        <a:off x="5601764" y="1128965"/>
        <a:ext cx="4913783" cy="320066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AE9CB-D6FD-4325-B5EB-254106A1711F}">
      <dsp:nvSpPr>
        <dsp:cNvPr id="0" name=""/>
        <dsp:cNvSpPr/>
      </dsp:nvSpPr>
      <dsp:spPr>
        <a:xfrm>
          <a:off x="0" y="1310"/>
          <a:ext cx="10515600" cy="5573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altLang="zh-CN" sz="2400" kern="1200" dirty="0">
              <a:latin typeface="楷体" panose="02010609060101010101" pitchFamily="49" charset="-122"/>
              <a:ea typeface="楷体" panose="02010609060101010101" pitchFamily="49" charset="-122"/>
            </a:rPr>
            <a:t>26.</a:t>
          </a:r>
          <a:r>
            <a:rPr lang="zh-CN" altLang="en-US" sz="2400" kern="1200" dirty="0">
              <a:latin typeface="楷体" panose="02010609060101010101" pitchFamily="49" charset="-122"/>
              <a:ea typeface="楷体" panose="02010609060101010101" pitchFamily="49" charset="-122"/>
            </a:rPr>
            <a:t>设立隔离观察区域</a:t>
          </a:r>
        </a:p>
      </dsp:txBody>
      <dsp:txXfrm>
        <a:off x="27205" y="28515"/>
        <a:ext cx="10461190" cy="502893"/>
      </dsp:txXfrm>
    </dsp:sp>
    <dsp:sp modelId="{66FB0937-6C12-4126-8C4E-538206B0E646}">
      <dsp:nvSpPr>
        <dsp:cNvPr id="0" name=""/>
        <dsp:cNvSpPr/>
      </dsp:nvSpPr>
      <dsp:spPr>
        <a:xfrm>
          <a:off x="0" y="558614"/>
          <a:ext cx="10515600" cy="72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CN" altLang="en-US" sz="2400" kern="1200" dirty="0">
              <a:latin typeface="楷体" panose="02010609060101010101" pitchFamily="49" charset="-122"/>
              <a:ea typeface="楷体" panose="02010609060101010101" pitchFamily="49" charset="-122"/>
            </a:rPr>
            <a:t>当员工出现可疑症状时，应当及时到该区域进行暂时隔离，并报告当地疾控部门，按照相关规范要求及时安排员工就近就医。</a:t>
          </a:r>
        </a:p>
      </dsp:txBody>
      <dsp:txXfrm>
        <a:off x="0" y="558614"/>
        <a:ext cx="10515600" cy="720537"/>
      </dsp:txXfrm>
    </dsp:sp>
    <dsp:sp modelId="{6912C3B8-11A9-48D3-8ECF-CFF50A3EDD5C}">
      <dsp:nvSpPr>
        <dsp:cNvPr id="0" name=""/>
        <dsp:cNvSpPr/>
      </dsp:nvSpPr>
      <dsp:spPr>
        <a:xfrm>
          <a:off x="0" y="1279152"/>
          <a:ext cx="10515600" cy="5573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altLang="zh-CN" sz="2400" kern="1200" dirty="0">
              <a:latin typeface="楷体" panose="02010609060101010101" pitchFamily="49" charset="-122"/>
              <a:ea typeface="楷体" panose="02010609060101010101" pitchFamily="49" charset="-122"/>
            </a:rPr>
            <a:t>27.</a:t>
          </a:r>
          <a:r>
            <a:rPr lang="zh-CN" altLang="en-US" sz="2400" kern="1200" dirty="0">
              <a:latin typeface="楷体" panose="02010609060101010101" pitchFamily="49" charset="-122"/>
              <a:ea typeface="楷体" panose="02010609060101010101" pitchFamily="49" charset="-122"/>
            </a:rPr>
            <a:t>封闭相关区域并进行消毒</a:t>
          </a:r>
        </a:p>
      </dsp:txBody>
      <dsp:txXfrm>
        <a:off x="27205" y="1306357"/>
        <a:ext cx="10461190" cy="502893"/>
      </dsp:txXfrm>
    </dsp:sp>
    <dsp:sp modelId="{C6A851DE-C175-426E-89CE-C1C40E635C55}">
      <dsp:nvSpPr>
        <dsp:cNvPr id="0" name=""/>
        <dsp:cNvSpPr/>
      </dsp:nvSpPr>
      <dsp:spPr>
        <a:xfrm>
          <a:off x="0" y="1836456"/>
          <a:ext cx="10515600" cy="1365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CN" altLang="en-US" sz="2400" kern="1200" dirty="0">
              <a:latin typeface="楷体" panose="02010609060101010101" pitchFamily="49" charset="-122"/>
              <a:ea typeface="楷体" panose="02010609060101010101" pitchFamily="49" charset="-122"/>
            </a:rPr>
            <a:t>发现可疑症状员工后，立即隔离其工作岗位和宿舍，并根据医学观察情况进一步封闭其所在工作场所以及员工宿舍等生活场所，严禁无关人员进入，同时在专业人员指导下对其活动场所及使用物品进行消毒。配合有关方面做好密切接触者防控措施。</a:t>
          </a:r>
        </a:p>
      </dsp:txBody>
      <dsp:txXfrm>
        <a:off x="0" y="1836456"/>
        <a:ext cx="10515600" cy="1365229"/>
      </dsp:txXfrm>
    </dsp:sp>
    <dsp:sp modelId="{34A427BF-048F-4FE1-A9FB-8AA59937F87D}">
      <dsp:nvSpPr>
        <dsp:cNvPr id="0" name=""/>
        <dsp:cNvSpPr/>
      </dsp:nvSpPr>
      <dsp:spPr>
        <a:xfrm>
          <a:off x="0" y="3285046"/>
          <a:ext cx="10515600" cy="55730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altLang="zh-CN" sz="2400" kern="1200" dirty="0">
              <a:latin typeface="楷体" panose="02010609060101010101" pitchFamily="49" charset="-122"/>
              <a:ea typeface="楷体" panose="02010609060101010101" pitchFamily="49" charset="-122"/>
            </a:rPr>
            <a:t>28.</a:t>
          </a:r>
          <a:r>
            <a:rPr lang="zh-CN" altLang="en-US" sz="2400" kern="1200" dirty="0">
              <a:latin typeface="楷体" panose="02010609060101010101" pitchFamily="49" charset="-122"/>
              <a:ea typeface="楷体" panose="02010609060101010101" pitchFamily="49" charset="-122"/>
            </a:rPr>
            <a:t>做好发现病例后的应对处置</a:t>
          </a:r>
        </a:p>
      </dsp:txBody>
      <dsp:txXfrm>
        <a:off x="27205" y="3312251"/>
        <a:ext cx="10461190" cy="502893"/>
      </dsp:txXfrm>
    </dsp:sp>
    <dsp:sp modelId="{5A2436BA-C293-48BB-944C-C48FA8AE4A0D}">
      <dsp:nvSpPr>
        <dsp:cNvPr id="0" name=""/>
        <dsp:cNvSpPr/>
      </dsp:nvSpPr>
      <dsp:spPr>
        <a:xfrm>
          <a:off x="0" y="3760300"/>
          <a:ext cx="10515600" cy="1365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CN" altLang="en-US" sz="2400" kern="1200" dirty="0">
              <a:latin typeface="楷体" panose="02010609060101010101" pitchFamily="49" charset="-122"/>
              <a:ea typeface="楷体" panose="02010609060101010101" pitchFamily="49" charset="-122"/>
            </a:rPr>
            <a:t>企业一旦发现病例，要实施内防扩散、外防输出的防控措施，配合有关部门开展流行病学调查、密切接触者追踪管理、疫点消毒等工作。根据疫情严重程度，暂时关闭工作场所，待疫情得到控制后再恢复生产。设立隔离观察区域。</a:t>
          </a:r>
        </a:p>
      </dsp:txBody>
      <dsp:txXfrm>
        <a:off x="0" y="3760300"/>
        <a:ext cx="10515600" cy="136522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D9145C-331B-4BCB-ADD0-95EBB26F5857}" type="datetimeFigureOut">
              <a:rPr lang="en-US" smtClean="0"/>
              <a:t>2/24/2020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686DC7-8DFF-4A47-988D-D71C57DA90E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686DC7-8DFF-4A47-988D-D71C57DA90EB}"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tx1"/>
                </a:solidFill>
                <a:latin typeface="Times New Roman" panose="02020603050405020304" pitchFamily="18" charset="0"/>
                <a:cs typeface="Times New Roman" panose="02020603050405020304" pitchFamily="18" charset="0"/>
              </a:defRPr>
            </a:lvl1pPr>
          </a:lstStyle>
          <a:p>
            <a:fld id="{158609C6-9345-45D7-A54E-C0546B1C4196}" type="datetime1">
              <a:rPr lang="en-US" smtClean="0"/>
              <a:t>2/24/2020</a:t>
            </a:fld>
            <a:endParaRPr lang="en-US" dirty="0"/>
          </a:p>
        </p:txBody>
      </p:sp>
      <p:sp>
        <p:nvSpPr>
          <p:cNvPr id="5" name="Footer Placeholder 4"/>
          <p:cNvSpPr>
            <a:spLocks noGrp="1"/>
          </p:cNvSpPr>
          <p:nvPr>
            <p:ph type="ftr" sz="quarter" idx="11"/>
          </p:nvPr>
        </p:nvSpPr>
        <p:spPr/>
        <p:txBody>
          <a:bodyPr/>
          <a:lstStyle>
            <a:lvl1pPr>
              <a:defRPr sz="1400">
                <a:solidFill>
                  <a:schemeClr val="tx1"/>
                </a:solidFill>
                <a:latin typeface="楷体" panose="02010609060101010101" pitchFamily="49" charset="-122"/>
                <a:ea typeface="楷体" panose="02010609060101010101" pitchFamily="49" charset="-122"/>
              </a:defRPr>
            </a:lvl1pPr>
          </a:lstStyle>
          <a:p>
            <a:r>
              <a:rPr lang="zh-CN" altLang="en-US" dirty="0"/>
              <a:t>国务院联防联控机制</a:t>
            </a:r>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Times New Roman" panose="02020603050405020304" pitchFamily="18" charset="0"/>
                <a:cs typeface="Times New Roman" panose="02020603050405020304" pitchFamily="18" charset="0"/>
              </a:defRPr>
            </a:lvl1pPr>
          </a:lstStyle>
          <a:p>
            <a:fld id="{E1961FAD-C14D-4EF9-9D90-69C5C1F92140}"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8495A0-3F68-4D21-A1E0-C7C583E661B7}"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58C1F9-1432-464F-91EB-B5354E489FD0}"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D543CE-98D9-4F3F-ACED-F1BC00D16C77}"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FFE68A-112D-4ECA-AE1F-FAE052DF671E}" type="datetime1">
              <a:rPr lang="en-US" smtClean="0"/>
              <a:t>2/24/2020</a:t>
            </a:fld>
            <a:endParaRPr lang="en-US"/>
          </a:p>
        </p:txBody>
      </p:sp>
      <p:sp>
        <p:nvSpPr>
          <p:cNvPr id="6" name="Footer Placeholder 5"/>
          <p:cNvSpPr>
            <a:spLocks noGrp="1"/>
          </p:cNvSpPr>
          <p:nvPr>
            <p:ph type="ftr" sz="quarter" idx="11"/>
          </p:nvPr>
        </p:nvSpPr>
        <p:spPr/>
        <p:txBody>
          <a:bodyPr/>
          <a:lstStyle/>
          <a:p>
            <a:r>
              <a:rPr lang="zh-CN" altLang="en-US"/>
              <a:t>国务院联防联控机制</a:t>
            </a:r>
            <a:endParaRPr lang="en-US"/>
          </a:p>
        </p:txBody>
      </p:sp>
      <p:sp>
        <p:nvSpPr>
          <p:cNvPr id="7" name="Slide Number Placeholder 6"/>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5C0FD8-484B-46F0-929C-F527228B1A58}" type="datetime1">
              <a:rPr lang="en-US" smtClean="0"/>
              <a:t>2/24/2020</a:t>
            </a:fld>
            <a:endParaRPr lang="en-US"/>
          </a:p>
        </p:txBody>
      </p:sp>
      <p:sp>
        <p:nvSpPr>
          <p:cNvPr id="8" name="Footer Placeholder 7"/>
          <p:cNvSpPr>
            <a:spLocks noGrp="1"/>
          </p:cNvSpPr>
          <p:nvPr>
            <p:ph type="ftr" sz="quarter" idx="11"/>
          </p:nvPr>
        </p:nvSpPr>
        <p:spPr/>
        <p:txBody>
          <a:bodyPr/>
          <a:lstStyle/>
          <a:p>
            <a:r>
              <a:rPr lang="zh-CN" altLang="en-US"/>
              <a:t>国务院联防联控机制</a:t>
            </a:r>
            <a:endParaRPr lang="en-US"/>
          </a:p>
        </p:txBody>
      </p:sp>
      <p:sp>
        <p:nvSpPr>
          <p:cNvPr id="9" name="Slide Number Placeholder 8"/>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9CD942-EEC6-40D5-8EF8-E7CED594E622}" type="datetime1">
              <a:rPr lang="en-US" smtClean="0"/>
              <a:t>2/24/2020</a:t>
            </a:fld>
            <a:endParaRPr lang="en-US"/>
          </a:p>
        </p:txBody>
      </p:sp>
      <p:sp>
        <p:nvSpPr>
          <p:cNvPr id="4" name="Footer Placeholder 3"/>
          <p:cNvSpPr>
            <a:spLocks noGrp="1"/>
          </p:cNvSpPr>
          <p:nvPr>
            <p:ph type="ftr" sz="quarter" idx="11"/>
          </p:nvPr>
        </p:nvSpPr>
        <p:spPr/>
        <p:txBody>
          <a:bodyPr/>
          <a:lstStyle/>
          <a:p>
            <a:r>
              <a:rPr lang="zh-CN" altLang="en-US"/>
              <a:t>国务院联防联控机制</a:t>
            </a:r>
            <a:endParaRPr lang="en-US"/>
          </a:p>
        </p:txBody>
      </p:sp>
      <p:sp>
        <p:nvSpPr>
          <p:cNvPr id="5" name="Slide Number Placeholder 4"/>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52C9F-6A15-4575-8DCD-DBC74BF602D1}" type="datetime1">
              <a:rPr lang="en-US" smtClean="0"/>
              <a:t>2/24/2020</a:t>
            </a:fld>
            <a:endParaRPr lang="en-US"/>
          </a:p>
        </p:txBody>
      </p:sp>
      <p:sp>
        <p:nvSpPr>
          <p:cNvPr id="3" name="Footer Placeholder 2"/>
          <p:cNvSpPr>
            <a:spLocks noGrp="1"/>
          </p:cNvSpPr>
          <p:nvPr>
            <p:ph type="ftr" sz="quarter" idx="11"/>
          </p:nvPr>
        </p:nvSpPr>
        <p:spPr/>
        <p:txBody>
          <a:bodyPr/>
          <a:lstStyle/>
          <a:p>
            <a:r>
              <a:rPr lang="zh-CN" altLang="en-US"/>
              <a:t>国务院联防联控机制</a:t>
            </a:r>
            <a:endParaRPr lang="en-US"/>
          </a:p>
        </p:txBody>
      </p:sp>
      <p:sp>
        <p:nvSpPr>
          <p:cNvPr id="4" name="Slide Number Placeholder 3"/>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60072F-A630-4581-9EB1-1BFB2FC96F31}" type="datetime1">
              <a:rPr lang="en-US" smtClean="0"/>
              <a:t>2/24/2020</a:t>
            </a:fld>
            <a:endParaRPr lang="en-US"/>
          </a:p>
        </p:txBody>
      </p:sp>
      <p:sp>
        <p:nvSpPr>
          <p:cNvPr id="6" name="Footer Placeholder 5"/>
          <p:cNvSpPr>
            <a:spLocks noGrp="1"/>
          </p:cNvSpPr>
          <p:nvPr>
            <p:ph type="ftr" sz="quarter" idx="11"/>
          </p:nvPr>
        </p:nvSpPr>
        <p:spPr/>
        <p:txBody>
          <a:bodyPr/>
          <a:lstStyle/>
          <a:p>
            <a:r>
              <a:rPr lang="zh-CN" altLang="en-US"/>
              <a:t>国务院联防联控机制</a:t>
            </a:r>
            <a:endParaRPr lang="en-US"/>
          </a:p>
        </p:txBody>
      </p:sp>
      <p:sp>
        <p:nvSpPr>
          <p:cNvPr id="7" name="Slide Number Placeholder 6"/>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D26A9F-6061-4015-9205-4D184B0BEEA9}" type="datetime1">
              <a:rPr lang="en-US" smtClean="0"/>
              <a:t>2/24/2020</a:t>
            </a:fld>
            <a:endParaRPr lang="en-US"/>
          </a:p>
        </p:txBody>
      </p:sp>
      <p:sp>
        <p:nvSpPr>
          <p:cNvPr id="6" name="Footer Placeholder 5"/>
          <p:cNvSpPr>
            <a:spLocks noGrp="1"/>
          </p:cNvSpPr>
          <p:nvPr>
            <p:ph type="ftr" sz="quarter" idx="11"/>
          </p:nvPr>
        </p:nvSpPr>
        <p:spPr/>
        <p:txBody>
          <a:bodyPr/>
          <a:lstStyle/>
          <a:p>
            <a:r>
              <a:rPr lang="zh-CN" altLang="en-US"/>
              <a:t>国务院联防联控机制</a:t>
            </a:r>
            <a:endParaRPr lang="en-US"/>
          </a:p>
        </p:txBody>
      </p:sp>
      <p:sp>
        <p:nvSpPr>
          <p:cNvPr id="7" name="Slide Number Placeholder 6"/>
          <p:cNvSpPr>
            <a:spLocks noGrp="1"/>
          </p:cNvSpPr>
          <p:nvPr>
            <p:ph type="sldNum" sz="quarter" idx="12"/>
          </p:nvPr>
        </p:nvSpPr>
        <p:spPr/>
        <p:txBody>
          <a:bodyPr/>
          <a:lstStyle/>
          <a:p>
            <a:fld id="{E1961FAD-C14D-4EF9-9D90-69C5C1F9214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2">
                    <a:lumMod val="25000"/>
                  </a:schemeClr>
                </a:solidFill>
                <a:latin typeface="Times New Roman" panose="02020603050405020304" pitchFamily="18" charset="0"/>
                <a:cs typeface="Times New Roman" panose="02020603050405020304" pitchFamily="18" charset="0"/>
              </a:defRPr>
            </a:lvl1pPr>
          </a:lstStyle>
          <a:p>
            <a:fld id="{47083782-17C5-4A67-829F-C080A90F0FB4}" type="datetime1">
              <a:rPr lang="en-US" smtClean="0"/>
              <a:t>2/24/2020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lumMod val="85000"/>
                    <a:lumOff val="15000"/>
                  </a:schemeClr>
                </a:solidFill>
                <a:latin typeface="楷体" panose="02010609060101010101" pitchFamily="49" charset="-122"/>
                <a:ea typeface="楷体" panose="02010609060101010101" pitchFamily="49" charset="-122"/>
              </a:defRPr>
            </a:lvl1pPr>
          </a:lstStyle>
          <a:p>
            <a:r>
              <a:rPr lang="zh-CN" altLang="en-US" dirty="0"/>
              <a:t>国务院联防联控机制</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lumMod val="85000"/>
                    <a:lumOff val="15000"/>
                  </a:schemeClr>
                </a:solidFill>
                <a:latin typeface="Times New Roman" panose="02020603050405020304" pitchFamily="18" charset="0"/>
                <a:cs typeface="Times New Roman" panose="02020603050405020304" pitchFamily="18" charset="0"/>
              </a:defRPr>
            </a:lvl1pPr>
          </a:lstStyle>
          <a:p>
            <a:fld id="{E1961FAD-C14D-4EF9-9D90-69C5C1F9214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zh-CN" altLang="zh-CN" dirty="0">
                <a:latin typeface="黑体" panose="02010609060101010101" pitchFamily="49" charset="-122"/>
                <a:ea typeface="黑体" panose="02010609060101010101" pitchFamily="49" charset="-122"/>
              </a:rPr>
              <a:t>工业企业和建筑施工企业</a:t>
            </a:r>
            <a:br>
              <a:rPr lang="en-US" altLang="zh-CN" b="1" dirty="0"/>
            </a:br>
            <a:r>
              <a:rPr lang="zh-CN" altLang="en-US" dirty="0">
                <a:latin typeface="黑体" panose="02010609060101010101" pitchFamily="49" charset="-122"/>
                <a:ea typeface="黑体" panose="02010609060101010101" pitchFamily="49" charset="-122"/>
              </a:rPr>
              <a:t>新冠肺炎防控技术方案</a:t>
            </a:r>
            <a:endParaRPr lang="en-US" dirty="0">
              <a:latin typeface="黑体" panose="02010609060101010101" pitchFamily="49" charset="-122"/>
              <a:ea typeface="黑体" panose="02010609060101010101" pitchFamily="49" charset="-122"/>
            </a:endParaRPr>
          </a:p>
        </p:txBody>
      </p:sp>
      <p:sp>
        <p:nvSpPr>
          <p:cNvPr id="3" name="Subtitle 2"/>
          <p:cNvSpPr>
            <a:spLocks noGrp="1"/>
          </p:cNvSpPr>
          <p:nvPr>
            <p:ph type="subTitle" idx="1"/>
          </p:nvPr>
        </p:nvSpPr>
        <p:spPr/>
        <p:txBody>
          <a:bodyPr/>
          <a:lstStyle/>
          <a:p>
            <a:endParaRPr lang="en-US" altLang="zh-CN" dirty="0"/>
          </a:p>
          <a:p>
            <a:r>
              <a:rPr lang="zh-CN" altLang="en-US" dirty="0">
                <a:latin typeface="Times New Roman" panose="02020603050405020304" pitchFamily="18" charset="0"/>
                <a:ea typeface="楷体" panose="02010609060101010101" pitchFamily="49" charset="-122"/>
                <a:cs typeface="Times New Roman" panose="02020603050405020304" pitchFamily="18" charset="0"/>
              </a:rPr>
              <a:t>国务院联防联控机制</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r>
              <a:rPr lang="en-US" dirty="0">
                <a:latin typeface="Times New Roman" panose="02020603050405020304" pitchFamily="18" charset="0"/>
                <a:ea typeface="楷体" panose="02010609060101010101" pitchFamily="49" charset="-122"/>
                <a:cs typeface="Times New Roman" panose="02020603050405020304" pitchFamily="18" charset="0"/>
              </a:rPr>
              <a:t>2020</a:t>
            </a:r>
            <a:r>
              <a:rPr lang="zh-CN" altLang="en-US" dirty="0">
                <a:latin typeface="Times New Roman" panose="02020603050405020304" pitchFamily="18" charset="0"/>
                <a:ea typeface="楷体" panose="02010609060101010101" pitchFamily="49" charset="-122"/>
                <a:cs typeface="Times New Roman" panose="02020603050405020304" pitchFamily="18" charset="0"/>
              </a:rPr>
              <a:t>年</a:t>
            </a:r>
            <a:r>
              <a:rPr lang="en-US" altLang="zh-CN" dirty="0">
                <a:latin typeface="Times New Roman" panose="02020603050405020304" pitchFamily="18" charset="0"/>
                <a:ea typeface="楷体" panose="02010609060101010101" pitchFamily="49" charset="-122"/>
                <a:cs typeface="Times New Roman" panose="02020603050405020304" pitchFamily="18" charset="0"/>
              </a:rPr>
              <a:t>XX</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月</a:t>
            </a:r>
            <a:r>
              <a:rPr lang="en-US" altLang="zh-CN" dirty="0">
                <a:latin typeface="Times New Roman" panose="02020603050405020304" pitchFamily="18" charset="0"/>
                <a:ea typeface="楷体" panose="02010609060101010101" pitchFamily="49" charset="-122"/>
                <a:cs typeface="Times New Roman" panose="02020603050405020304" pitchFamily="18" charset="0"/>
              </a:rPr>
              <a:t>XX</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日</a:t>
            </a:r>
            <a:endParaRPr lang="en-US" dirty="0">
              <a:latin typeface="Times New Roman" panose="02020603050405020304" pitchFamily="18" charset="0"/>
              <a:ea typeface="楷体" panose="02010609060101010101" pitchFamily="49" charset="-122"/>
              <a:cs typeface="Times New Roman" panose="02020603050405020304" pitchFamily="18" charset="0"/>
            </a:endParaRPr>
          </a:p>
        </p:txBody>
      </p:sp>
      <p:sp>
        <p:nvSpPr>
          <p:cNvPr id="4" name="Date Placeholder 3"/>
          <p:cNvSpPr>
            <a:spLocks noGrp="1"/>
          </p:cNvSpPr>
          <p:nvPr>
            <p:ph type="dt" sz="half" idx="10"/>
          </p:nvPr>
        </p:nvSpPr>
        <p:spPr/>
        <p:txBody>
          <a:bodyPr/>
          <a:lstStyle/>
          <a:p>
            <a:fld id="{CEBF44E0-E79A-492D-A8BD-F63CDA2ECB3B}"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（一）矿山企业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7.</a:t>
            </a:r>
            <a:r>
              <a:rPr lang="zh-CN" altLang="en-US" dirty="0">
                <a:latin typeface="楷体" panose="02010609060101010101" pitchFamily="49" charset="-122"/>
                <a:ea typeface="楷体" panose="02010609060101010101" pitchFamily="49" charset="-122"/>
              </a:rPr>
              <a:t>井工矿防控管理。</a:t>
            </a:r>
            <a:endParaRPr lang="en-US" altLang="zh-CN"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按照采矿、掘进等不同工序作业特点，采取错时上下班制，合理分流，有效避免人员集中出入井。</a:t>
            </a:r>
          </a:p>
          <a:p>
            <a:pPr>
              <a:lnSpc>
                <a:spcPct val="120000"/>
              </a:lnSpc>
            </a:pPr>
            <a:r>
              <a:rPr lang="zh-CN" altLang="en-US" dirty="0">
                <a:latin typeface="楷体" panose="02010609060101010101" pitchFamily="49" charset="-122"/>
                <a:ea typeface="楷体" panose="02010609060101010101" pitchFamily="49" charset="-122"/>
              </a:rPr>
              <a:t>分时段、分批次乘坐罐笼、人车、架空乘人装置</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猴车</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和无轨胶轮车等运输工具，罐笼、人车和无轨胶轮车设定乘坐人数上限并分散乘坐，架空乘人装置</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猴车</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加大间距。</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10</a:t>
            </a:fld>
            <a:endParaRPr lang="en-US"/>
          </a:p>
        </p:txBody>
      </p:sp>
    </p:spTree>
    <p:extLst>
      <p:ext uri="{BB962C8B-B14F-4D97-AF65-F5344CB8AC3E}">
        <p14:creationId xmlns:p14="http://schemas.microsoft.com/office/powerpoint/2010/main" val="201638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（一）矿山企业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7.</a:t>
            </a:r>
            <a:r>
              <a:rPr lang="zh-CN" altLang="en-US" dirty="0">
                <a:latin typeface="楷体" panose="02010609060101010101" pitchFamily="49" charset="-122"/>
                <a:ea typeface="楷体" panose="02010609060101010101" pitchFamily="49" charset="-122"/>
              </a:rPr>
              <a:t>井工矿防控管理。</a:t>
            </a:r>
            <a:endParaRPr lang="en-US" altLang="zh-CN"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缩短班前会时间，会议室保证通风良好，参会人员必须佩戴口罩，增大座位间隔。</a:t>
            </a:r>
          </a:p>
          <a:p>
            <a:pPr>
              <a:lnSpc>
                <a:spcPct val="120000"/>
              </a:lnSpc>
            </a:pPr>
            <a:r>
              <a:rPr lang="zh-CN" altLang="en-US" dirty="0">
                <a:latin typeface="楷体" panose="02010609060101010101" pitchFamily="49" charset="-122"/>
                <a:ea typeface="楷体" panose="02010609060101010101" pitchFamily="49" charset="-122"/>
              </a:rPr>
              <a:t>采矿过程中如打眼、支护、瓦斯抽采等作业应当避免人员聚集，工作面回风侧应当尽量减少作业人员数量和工作时间。</a:t>
            </a:r>
          </a:p>
          <a:p>
            <a:pPr>
              <a:lnSpc>
                <a:spcPct val="120000"/>
              </a:lnSpc>
            </a:pPr>
            <a:r>
              <a:rPr lang="zh-CN" altLang="en-US" dirty="0">
                <a:latin typeface="楷体" panose="02010609060101010101" pitchFamily="49" charset="-122"/>
                <a:ea typeface="楷体" panose="02010609060101010101" pitchFamily="49" charset="-122"/>
              </a:rPr>
              <a:t>合理组织安排班中餐，确保分时段、分区域、分批次就餐。</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11</a:t>
            </a:fld>
            <a:endParaRPr lang="en-US"/>
          </a:p>
        </p:txBody>
      </p:sp>
    </p:spTree>
    <p:extLst>
      <p:ext uri="{BB962C8B-B14F-4D97-AF65-F5344CB8AC3E}">
        <p14:creationId xmlns:p14="http://schemas.microsoft.com/office/powerpoint/2010/main" val="996985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（一）矿山企业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7.</a:t>
            </a:r>
            <a:r>
              <a:rPr lang="zh-CN" altLang="en-US" dirty="0">
                <a:latin typeface="楷体" panose="02010609060101010101" pitchFamily="49" charset="-122"/>
                <a:ea typeface="楷体" panose="02010609060101010101" pitchFamily="49" charset="-122"/>
              </a:rPr>
              <a:t>井工矿防控管理。</a:t>
            </a:r>
            <a:endParaRPr lang="en-US" altLang="zh-CN"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在安全允许的条件下，使用有效的消毒剂（禁止使用酒精）每天定时对主要通风机、局部通风机、巷道路面、硐室和运输工具进行消毒处理。</a:t>
            </a:r>
          </a:p>
          <a:p>
            <a:pPr>
              <a:lnSpc>
                <a:spcPct val="120000"/>
              </a:lnSpc>
            </a:pPr>
            <a:r>
              <a:rPr lang="zh-CN" altLang="en-US" dirty="0">
                <a:latin typeface="楷体" panose="02010609060101010101" pitchFamily="49" charset="-122"/>
                <a:ea typeface="楷体" panose="02010609060101010101" pitchFamily="49" charset="-122"/>
              </a:rPr>
              <a:t>井下作业前应当对频繁接触的设备设施和劳动工具等进行消毒。出井口设置洗手池，配备必要的洗消用品。人员出井交还的矿灯、自救器、人员定位卡等应当消毒后再归还。</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12</a:t>
            </a:fld>
            <a:endParaRPr lang="en-US"/>
          </a:p>
        </p:txBody>
      </p:sp>
    </p:spTree>
    <p:extLst>
      <p:ext uri="{BB962C8B-B14F-4D97-AF65-F5344CB8AC3E}">
        <p14:creationId xmlns:p14="http://schemas.microsoft.com/office/powerpoint/2010/main" val="3087649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（一）矿山企业</a:t>
            </a:r>
            <a:endParaRPr lang="en-US" altLang="zh-CN"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更衣洗澡分时段、分批次进行，应当使用淋浴，洗澡时增加与其他人距离，洗澡更衣后尽快离开。</a:t>
            </a:r>
            <a:endParaRPr lang="en-US" altLang="zh-CN" dirty="0">
              <a:latin typeface="楷体" panose="02010609060101010101" pitchFamily="49" charset="-122"/>
              <a:ea typeface="楷体" panose="02010609060101010101" pitchFamily="49" charset="-122"/>
            </a:endParaRPr>
          </a:p>
          <a:p>
            <a:pPr>
              <a:lnSpc>
                <a:spcPct val="120000"/>
              </a:lnSpc>
            </a:pPr>
            <a:r>
              <a:rPr lang="en-US" altLang="zh-CN" dirty="0">
                <a:latin typeface="楷体" panose="02010609060101010101" pitchFamily="49" charset="-122"/>
                <a:ea typeface="楷体" panose="02010609060101010101" pitchFamily="49" charset="-122"/>
              </a:rPr>
              <a:t>8.</a:t>
            </a:r>
            <a:r>
              <a:rPr lang="zh-CN" altLang="zh-CN" dirty="0">
                <a:latin typeface="楷体" panose="02010609060101010101" pitchFamily="49" charset="-122"/>
                <a:ea typeface="楷体" panose="02010609060101010101" pitchFamily="49" charset="-122"/>
              </a:rPr>
              <a:t>露天矿防控管理。</a:t>
            </a:r>
            <a:endParaRPr lang="en-US" altLang="zh-CN" dirty="0">
              <a:latin typeface="楷体" panose="02010609060101010101" pitchFamily="49" charset="-122"/>
              <a:ea typeface="楷体" panose="02010609060101010101" pitchFamily="49" charset="-122"/>
            </a:endParaRPr>
          </a:p>
          <a:p>
            <a:pPr>
              <a:lnSpc>
                <a:spcPct val="120000"/>
              </a:lnSpc>
            </a:pPr>
            <a:r>
              <a:rPr lang="zh-CN" altLang="zh-CN" dirty="0">
                <a:latin typeface="楷体" panose="02010609060101010101" pitchFamily="49" charset="-122"/>
                <a:ea typeface="楷体" panose="02010609060101010101" pitchFamily="49" charset="-122"/>
              </a:rPr>
              <a:t>穿孔、装载、运输作业优先使用机械化、自动化程度高、带空调驾驶室的设备，司机换岗时应当对驾驶室进行消毒处理。车辆进出时，门卫室值班员和司机应当避免不必要的接触。</a:t>
            </a:r>
            <a:endParaRPr lang="en-US" altLang="zh-CN" dirty="0">
              <a:latin typeface="楷体" panose="02010609060101010101" pitchFamily="49" charset="-122"/>
              <a:ea typeface="楷体" panose="02010609060101010101" pitchFamily="49" charset="-122"/>
            </a:endParaRPr>
          </a:p>
          <a:p>
            <a:pPr>
              <a:lnSpc>
                <a:spcPct val="120000"/>
              </a:lnSpc>
            </a:pPr>
            <a:endParaRPr lang="zh-CN" altLang="en-US" dirty="0">
              <a:latin typeface="楷体" panose="02010609060101010101" pitchFamily="49" charset="-122"/>
              <a:ea typeface="楷体" panose="02010609060101010101" pitchFamily="49" charset="-122"/>
            </a:endParaRP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13</a:t>
            </a:fld>
            <a:endParaRPr lang="en-US"/>
          </a:p>
        </p:txBody>
      </p:sp>
    </p:spTree>
    <p:extLst>
      <p:ext uri="{BB962C8B-B14F-4D97-AF65-F5344CB8AC3E}">
        <p14:creationId xmlns:p14="http://schemas.microsoft.com/office/powerpoint/2010/main" val="2935684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（一）矿山企业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9.</a:t>
            </a:r>
            <a:r>
              <a:rPr lang="zh-CN" altLang="en-US" dirty="0">
                <a:latin typeface="楷体" panose="02010609060101010101" pitchFamily="49" charset="-122"/>
                <a:ea typeface="楷体" panose="02010609060101010101" pitchFamily="49" charset="-122"/>
              </a:rPr>
              <a:t>其他矿山开采防控管理。</a:t>
            </a:r>
            <a:endParaRPr lang="en-US" altLang="zh-CN"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针对有多人操作的设备，应当定时对操作按钮、把手等人员接触频次高的物体或部件表面进行消毒，允许佩戴手套操作的岗位，员工尽量佩戴手套进行操作。</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14</a:t>
            </a:fld>
            <a:endParaRPr lang="en-US"/>
          </a:p>
        </p:txBody>
      </p:sp>
    </p:spTree>
    <p:extLst>
      <p:ext uri="{BB962C8B-B14F-4D97-AF65-F5344CB8AC3E}">
        <p14:creationId xmlns:p14="http://schemas.microsoft.com/office/powerpoint/2010/main" val="959791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（二）制造业以及电力、热力、燃气及水生产和供应企业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10.</a:t>
            </a:r>
            <a:r>
              <a:rPr lang="zh-CN" altLang="en-US" dirty="0">
                <a:latin typeface="楷体" panose="02010609060101010101" pitchFamily="49" charset="-122"/>
                <a:ea typeface="楷体" panose="02010609060101010101" pitchFamily="49" charset="-122"/>
              </a:rPr>
              <a:t>厂区出入口登记与管理。</a:t>
            </a:r>
            <a:endParaRPr lang="en-US" altLang="zh-CN"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对进出厂区的员工进行体温检测，发现体温异常人员立即将其转移至临时隔离区域，并按相关规定进行处置。加强外来人员登记与管理，尽可能减少不必要的外来人员进入；确需进入厂区的，需询问单位、健康状况、接触疫情发生地区人员等情况，体温检测符合要求并佩戴口罩，方可入厂。</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15</a:t>
            </a:fld>
            <a:endParaRPr lang="en-US"/>
          </a:p>
        </p:txBody>
      </p:sp>
    </p:spTree>
    <p:extLst>
      <p:ext uri="{BB962C8B-B14F-4D97-AF65-F5344CB8AC3E}">
        <p14:creationId xmlns:p14="http://schemas.microsoft.com/office/powerpoint/2010/main" val="1817565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（二）制造业以及电力、热力、燃气及水生产和供应企业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11.</a:t>
            </a:r>
            <a:r>
              <a:rPr lang="zh-CN" altLang="en-US" dirty="0">
                <a:latin typeface="楷体" panose="02010609060101010101" pitchFamily="49" charset="-122"/>
                <a:ea typeface="楷体" panose="02010609060101010101" pitchFamily="49" charset="-122"/>
              </a:rPr>
              <a:t>工作场所清洁和消毒。</a:t>
            </a:r>
            <a:endParaRPr lang="en-US" altLang="zh-CN"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保持工作环境整洁卫生，定期消毒。做好工作场所物体表面的清洁消毒，应当对操作按钮、把手等人员接触频次高的物体或部件表面定时消毒。操作岗位允许佩戴手套的，员工尽量佩戴手套进行操作。</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16</a:t>
            </a:fld>
            <a:endParaRPr lang="en-US"/>
          </a:p>
        </p:txBody>
      </p:sp>
    </p:spTree>
    <p:extLst>
      <p:ext uri="{BB962C8B-B14F-4D97-AF65-F5344CB8AC3E}">
        <p14:creationId xmlns:p14="http://schemas.microsoft.com/office/powerpoint/2010/main" val="192981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（二）制造业以及电力、热力、燃气及水生产和供应企业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12.</a:t>
            </a:r>
            <a:r>
              <a:rPr lang="zh-CN" altLang="en-US" dirty="0">
                <a:latin typeface="楷体" panose="02010609060101010101" pitchFamily="49" charset="-122"/>
                <a:ea typeface="楷体" panose="02010609060101010101" pitchFamily="49" charset="-122"/>
              </a:rPr>
              <a:t>工作场所通风换气。工作场所应当加强通风换气，保持室内空气流通，在工艺允许的情况下首选自然通风，在自然通风不能满足要求的情况下，辅以机械通风。采用机械通风的厂房，应当保证充足的新风输入，人均新风量应当≥</a:t>
            </a:r>
            <a:r>
              <a:rPr lang="en-US" altLang="zh-CN" dirty="0">
                <a:latin typeface="楷体" panose="02010609060101010101" pitchFamily="49" charset="-122"/>
                <a:ea typeface="楷体" panose="02010609060101010101" pitchFamily="49" charset="-122"/>
              </a:rPr>
              <a:t>30m3/h</a:t>
            </a:r>
            <a:r>
              <a:rPr lang="zh-CN" altLang="en-US" dirty="0">
                <a:latin typeface="楷体" panose="02010609060101010101" pitchFamily="49" charset="-122"/>
                <a:ea typeface="楷体" panose="02010609060101010101" pitchFamily="49" charset="-122"/>
              </a:rPr>
              <a:t>。使用中央空调通风时，要按照</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新型冠状病毒肺炎流行期间办公场所和公共场所空调通风系统运行管理指南</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对空调系统进行管理，定期对空调系统进行清洗，对空调回风口过滤网进行消毒。采用全新风模式时关闭回风系统。</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17</a:t>
            </a:fld>
            <a:endParaRPr lang="en-US"/>
          </a:p>
        </p:txBody>
      </p:sp>
    </p:spTree>
    <p:extLst>
      <p:ext uri="{BB962C8B-B14F-4D97-AF65-F5344CB8AC3E}">
        <p14:creationId xmlns:p14="http://schemas.microsoft.com/office/powerpoint/2010/main" val="3096966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（三）建筑施工企业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13.</a:t>
            </a:r>
            <a:r>
              <a:rPr lang="zh-CN" altLang="en-US" dirty="0">
                <a:latin typeface="楷体" panose="02010609060101010101" pitchFamily="49" charset="-122"/>
                <a:ea typeface="楷体" panose="02010609060101010101" pitchFamily="49" charset="-122"/>
              </a:rPr>
              <a:t>实施封闭式管理。对建筑施工项目严格实施全封闭式管理，实行进出场登记和体温检测，</a:t>
            </a:r>
            <a:r>
              <a:rPr lang="en-US" altLang="zh-CN" dirty="0">
                <a:latin typeface="楷体" panose="02010609060101010101" pitchFamily="49" charset="-122"/>
                <a:ea typeface="楷体" panose="02010609060101010101" pitchFamily="49" charset="-122"/>
              </a:rPr>
              <a:t>24</a:t>
            </a:r>
            <a:r>
              <a:rPr lang="zh-CN" altLang="en-US" dirty="0">
                <a:latin typeface="楷体" panose="02010609060101010101" pitchFamily="49" charset="-122"/>
                <a:ea typeface="楷体" panose="02010609060101010101" pitchFamily="49" charset="-122"/>
              </a:rPr>
              <a:t>小时设岗。生活区远离工地的工程项目，鼓励专车接送员工。</a:t>
            </a:r>
          </a:p>
          <a:p>
            <a:pPr>
              <a:lnSpc>
                <a:spcPct val="120000"/>
              </a:lnSpc>
            </a:pPr>
            <a:r>
              <a:rPr lang="en-US" altLang="zh-CN" dirty="0">
                <a:latin typeface="楷体" panose="02010609060101010101" pitchFamily="49" charset="-122"/>
                <a:ea typeface="楷体" panose="02010609060101010101" pitchFamily="49" charset="-122"/>
              </a:rPr>
              <a:t>14.</a:t>
            </a:r>
            <a:r>
              <a:rPr lang="zh-CN" altLang="en-US" dirty="0">
                <a:latin typeface="楷体" panose="02010609060101010101" pitchFamily="49" charset="-122"/>
                <a:ea typeface="楷体" panose="02010609060101010101" pitchFamily="49" charset="-122"/>
              </a:rPr>
              <a:t>减少人员聚集。控制活动单元人数，分散开展班前教育、技术交底等活动。优化工序衔接，控制施工现场不同作业队伍人员流动，减少人员聚集。</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18</a:t>
            </a:fld>
            <a:endParaRPr lang="en-US"/>
          </a:p>
        </p:txBody>
      </p:sp>
    </p:spTree>
    <p:extLst>
      <p:ext uri="{BB962C8B-B14F-4D97-AF65-F5344CB8AC3E}">
        <p14:creationId xmlns:p14="http://schemas.microsoft.com/office/powerpoint/2010/main" val="3176687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zh-CN" dirty="0">
                <a:latin typeface="黑体" panose="02010609060101010101" pitchFamily="49" charset="-122"/>
                <a:ea typeface="黑体" panose="02010609060101010101" pitchFamily="49" charset="-122"/>
              </a:rPr>
              <a:t>工业企业和建筑施工企业</a:t>
            </a:r>
            <a:r>
              <a:rPr lang="zh-CN" altLang="en-US" dirty="0">
                <a:latin typeface="黑体" panose="02010609060101010101" pitchFamily="49" charset="-122"/>
                <a:ea typeface="黑体" panose="02010609060101010101" pitchFamily="49" charset="-122"/>
              </a:rPr>
              <a:t>新冠肺炎防控技术方案</a:t>
            </a:r>
            <a:r>
              <a:rPr lang="en-US" altLang="zh-CN" dirty="0">
                <a:latin typeface="黑体" panose="02010609060101010101" pitchFamily="49" charset="-122"/>
                <a:ea typeface="黑体" panose="02010609060101010101" pitchFamily="49" charset="-122"/>
              </a:rPr>
              <a:t>-</a:t>
            </a: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825624"/>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（三）建筑施工企业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15.</a:t>
            </a:r>
            <a:r>
              <a:rPr lang="zh-CN" altLang="en-US" dirty="0">
                <a:latin typeface="楷体" panose="02010609060101010101" pitchFamily="49" charset="-122"/>
                <a:ea typeface="楷体" panose="02010609060101010101" pitchFamily="49" charset="-122"/>
              </a:rPr>
              <a:t>优化施工工艺。</a:t>
            </a:r>
            <a:endParaRPr lang="en-US" altLang="zh-CN" dirty="0">
              <a:latin typeface="楷体" panose="02010609060101010101" pitchFamily="49" charset="-122"/>
              <a:ea typeface="楷体" panose="02010609060101010101" pitchFamily="49" charset="-122"/>
            </a:endParaRPr>
          </a:p>
          <a:p>
            <a:pPr>
              <a:lnSpc>
                <a:spcPct val="120000"/>
              </a:lnSpc>
            </a:pPr>
            <a:r>
              <a:rPr lang="zh-CN" altLang="en-US" dirty="0">
                <a:latin typeface="楷体" panose="02010609060101010101" pitchFamily="49" charset="-122"/>
                <a:ea typeface="楷体" panose="02010609060101010101" pitchFamily="49" charset="-122"/>
              </a:rPr>
              <a:t>应当采用先进工艺技术，实现“机械化换人、自动化减人”。施工设备、试验器具等应当由专人使用，原则上“一人一机”，轮流使用的，要做好消毒处理。</a:t>
            </a: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19</a:t>
            </a:fld>
            <a:endParaRPr lang="en-US"/>
          </a:p>
        </p:txBody>
      </p:sp>
    </p:spTree>
    <p:extLst>
      <p:ext uri="{BB962C8B-B14F-4D97-AF65-F5344CB8AC3E}">
        <p14:creationId xmlns:p14="http://schemas.microsoft.com/office/powerpoint/2010/main" val="964949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zh-CN" altLang="en-US" sz="6000" dirty="0">
                <a:latin typeface="黑体" panose="02010609060101010101" pitchFamily="49" charset="-122"/>
                <a:ea typeface="黑体" panose="02010609060101010101" pitchFamily="49" charset="-122"/>
              </a:rPr>
              <a:t>目录</a:t>
            </a:r>
            <a:endParaRPr lang="en-US" sz="6000"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3501501" y="1550417"/>
            <a:ext cx="6397101" cy="4351338"/>
          </a:xfrm>
        </p:spPr>
        <p:txBody>
          <a:bodyPr>
            <a:normAutofit fontScale="92500" lnSpcReduction="20000"/>
          </a:bodyPr>
          <a:lstStyle/>
          <a:p>
            <a:pPr marL="0" indent="0">
              <a:lnSpc>
                <a:spcPct val="150000"/>
              </a:lnSpc>
              <a:buNone/>
            </a:pPr>
            <a:r>
              <a:rPr lang="zh-CN" altLang="en-US" sz="3200" dirty="0">
                <a:latin typeface="黑体" panose="02010609060101010101" pitchFamily="49" charset="-122"/>
                <a:ea typeface="黑体" panose="02010609060101010101" pitchFamily="49" charset="-122"/>
              </a:rPr>
              <a:t>一、加强疫情防控组织领导</a:t>
            </a:r>
            <a:endParaRPr lang="en-US" altLang="zh-CN" sz="3200" dirty="0">
              <a:latin typeface="黑体" panose="02010609060101010101" pitchFamily="49" charset="-122"/>
              <a:ea typeface="黑体" panose="02010609060101010101" pitchFamily="49" charset="-122"/>
            </a:endParaRPr>
          </a:p>
          <a:p>
            <a:pPr marL="0" indent="0">
              <a:lnSpc>
                <a:spcPct val="150000"/>
              </a:lnSpc>
              <a:buNone/>
            </a:pPr>
            <a:r>
              <a:rPr lang="zh-CN" altLang="en-US" sz="3200" dirty="0">
                <a:latin typeface="黑体" panose="02010609060101010101" pitchFamily="49" charset="-122"/>
                <a:ea typeface="黑体" panose="02010609060101010101" pitchFamily="49" charset="-122"/>
              </a:rPr>
              <a:t>二、加强员工管理和健康监测</a:t>
            </a:r>
            <a:endParaRPr lang="en-US" altLang="zh-CN" sz="3200" dirty="0">
              <a:latin typeface="黑体" panose="02010609060101010101" pitchFamily="49" charset="-122"/>
              <a:ea typeface="黑体" panose="02010609060101010101" pitchFamily="49" charset="-122"/>
            </a:endParaRPr>
          </a:p>
          <a:p>
            <a:pPr marL="0" indent="0">
              <a:lnSpc>
                <a:spcPct val="150000"/>
              </a:lnSpc>
              <a:buNone/>
            </a:pPr>
            <a:r>
              <a:rPr lang="zh-CN" altLang="en-US" sz="3200" dirty="0">
                <a:latin typeface="黑体" panose="02010609060101010101" pitchFamily="49" charset="-122"/>
                <a:ea typeface="黑体" panose="02010609060101010101" pitchFamily="49" charset="-122"/>
              </a:rPr>
              <a:t>三、工作场所疫情防控和管理</a:t>
            </a:r>
            <a:endParaRPr lang="en-US" altLang="zh-CN" sz="3200" dirty="0">
              <a:latin typeface="黑体" panose="02010609060101010101" pitchFamily="49" charset="-122"/>
              <a:ea typeface="黑体" panose="02010609060101010101" pitchFamily="49" charset="-122"/>
            </a:endParaRPr>
          </a:p>
          <a:p>
            <a:pPr marL="0" indent="0">
              <a:lnSpc>
                <a:spcPct val="150000"/>
              </a:lnSpc>
              <a:buNone/>
            </a:pPr>
            <a:r>
              <a:rPr lang="zh-CN" altLang="en-US" sz="3200" dirty="0">
                <a:latin typeface="黑体" panose="02010609060101010101" pitchFamily="49" charset="-122"/>
                <a:ea typeface="黑体" panose="02010609060101010101" pitchFamily="49" charset="-122"/>
              </a:rPr>
              <a:t>四、公共区域疫情防控和管理</a:t>
            </a:r>
            <a:endParaRPr lang="en-US" altLang="zh-CN" sz="3200" dirty="0">
              <a:latin typeface="黑体" panose="02010609060101010101" pitchFamily="49" charset="-122"/>
              <a:ea typeface="黑体" panose="02010609060101010101" pitchFamily="49" charset="-122"/>
            </a:endParaRPr>
          </a:p>
          <a:p>
            <a:pPr marL="0" indent="0">
              <a:lnSpc>
                <a:spcPct val="150000"/>
              </a:lnSpc>
              <a:buNone/>
            </a:pPr>
            <a:r>
              <a:rPr lang="zh-CN" altLang="en-US" sz="3200" dirty="0">
                <a:latin typeface="黑体" panose="02010609060101010101" pitchFamily="49" charset="-122"/>
                <a:ea typeface="黑体" panose="02010609060101010101" pitchFamily="49" charset="-122"/>
              </a:rPr>
              <a:t>五、</a:t>
            </a:r>
            <a:r>
              <a:rPr lang="zh-CN" altLang="zh-CN" sz="3200" dirty="0">
                <a:latin typeface="黑体" panose="02010609060101010101" pitchFamily="49" charset="-122"/>
                <a:ea typeface="黑体" panose="02010609060101010101" pitchFamily="49" charset="-122"/>
              </a:rPr>
              <a:t>指导员工做好个人防护</a:t>
            </a:r>
            <a:endParaRPr lang="en-US" altLang="zh-CN" sz="3200" dirty="0">
              <a:latin typeface="黑体" panose="02010609060101010101" pitchFamily="49" charset="-122"/>
              <a:ea typeface="黑体" panose="02010609060101010101" pitchFamily="49" charset="-122"/>
            </a:endParaRPr>
          </a:p>
          <a:p>
            <a:pPr marL="0" indent="0">
              <a:lnSpc>
                <a:spcPct val="150000"/>
              </a:lnSpc>
              <a:buNone/>
            </a:pPr>
            <a:r>
              <a:rPr lang="zh-CN" altLang="en-US" sz="3200" dirty="0">
                <a:latin typeface="黑体" panose="02010609060101010101" pitchFamily="49" charset="-122"/>
                <a:ea typeface="黑体" panose="02010609060101010101" pitchFamily="49" charset="-122"/>
              </a:rPr>
              <a:t>六、做好异常情况处置与报告</a:t>
            </a:r>
            <a:endParaRPr lang="en-US" altLang="zh-CN" sz="3200" dirty="0">
              <a:latin typeface="黑体" panose="02010609060101010101" pitchFamily="49" charset="-122"/>
              <a:ea typeface="黑体" panose="02010609060101010101" pitchFamily="49" charset="-122"/>
            </a:endParaRPr>
          </a:p>
        </p:txBody>
      </p:sp>
      <p:sp>
        <p:nvSpPr>
          <p:cNvPr id="4" name="Date Placeholder 3"/>
          <p:cNvSpPr>
            <a:spLocks noGrp="1"/>
          </p:cNvSpPr>
          <p:nvPr>
            <p:ph type="dt" sz="half" idx="10"/>
          </p:nvPr>
        </p:nvSpPr>
        <p:spPr/>
        <p:txBody>
          <a:bodyPr/>
          <a:lstStyle/>
          <a:p>
            <a:fld id="{9CB66B37-41E3-4D82-9FC7-4C644721950D}"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0982" y="1131240"/>
            <a:ext cx="10230035" cy="2387600"/>
          </a:xfrm>
        </p:spPr>
        <p:txBody>
          <a:bodyPr/>
          <a:lstStyle/>
          <a:p>
            <a:r>
              <a:rPr lang="zh-CN" altLang="en-US" dirty="0">
                <a:latin typeface="黑体" panose="02010609060101010101" pitchFamily="49" charset="-122"/>
                <a:ea typeface="黑体" panose="02010609060101010101" pitchFamily="49" charset="-122"/>
              </a:rPr>
              <a:t>四、公共区域疫情防控和管理</a:t>
            </a:r>
            <a:endParaRPr lang="en-US" dirty="0">
              <a:latin typeface="黑体" panose="02010609060101010101" pitchFamily="49" charset="-122"/>
              <a:ea typeface="黑体" panose="02010609060101010101" pitchFamily="49" charset="-122"/>
            </a:endParaRPr>
          </a:p>
        </p:txBody>
      </p:sp>
      <p:sp>
        <p:nvSpPr>
          <p:cNvPr id="4" name="Subtitle 3"/>
          <p:cNvSpPr>
            <a:spLocks noGrp="1"/>
          </p:cNvSpPr>
          <p:nvPr>
            <p:ph type="subTitle" idx="1"/>
          </p:nvPr>
        </p:nvSpPr>
        <p:spPr/>
        <p:txBody>
          <a:bodyPr/>
          <a:lstStyle/>
          <a:p>
            <a:endParaRPr lang="en-US"/>
          </a:p>
        </p:txBody>
      </p:sp>
      <p:sp>
        <p:nvSpPr>
          <p:cNvPr id="3" name="Date Placeholder 2"/>
          <p:cNvSpPr>
            <a:spLocks noGrp="1"/>
          </p:cNvSpPr>
          <p:nvPr>
            <p:ph type="dt" sz="half" idx="10"/>
          </p:nvPr>
        </p:nvSpPr>
        <p:spPr/>
        <p:txBody>
          <a:bodyPr/>
          <a:lstStyle/>
          <a:p>
            <a:fld id="{3BCC6128-E6E0-47C6-B2F5-C37506E3B6A6}"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dirty="0">
                <a:latin typeface="黑体" panose="02010609060101010101" pitchFamily="49" charset="-122"/>
                <a:ea typeface="黑体" panose="02010609060101010101" pitchFamily="49" charset="-122"/>
              </a:rPr>
              <a:t>公共区域疫情防控和管理</a:t>
            </a:r>
            <a:endParaRPr lang="en-US" dirty="0">
              <a:latin typeface="黑体" panose="02010609060101010101" pitchFamily="49" charset="-122"/>
              <a:ea typeface="黑体" panose="02010609060101010101" pitchFamily="49" charset="-122"/>
            </a:endParaRPr>
          </a:p>
        </p:txBody>
      </p:sp>
      <p:graphicFrame>
        <p:nvGraphicFramePr>
          <p:cNvPr id="7" name="内容占位符 6">
            <a:extLst>
              <a:ext uri="{FF2B5EF4-FFF2-40B4-BE49-F238E27FC236}">
                <a16:creationId xmlns:a16="http://schemas.microsoft.com/office/drawing/2014/main" id="{FEAE4E22-AEF4-4980-9C70-86CF215E7ADE}"/>
              </a:ext>
            </a:extLst>
          </p:cNvPr>
          <p:cNvGraphicFramePr>
            <a:graphicFrameLocks noGrp="1"/>
          </p:cNvGraphicFramePr>
          <p:nvPr>
            <p:ph idx="1"/>
            <p:extLst>
              <p:ext uri="{D42A27DB-BD31-4B8C-83A1-F6EECF244321}">
                <p14:modId xmlns:p14="http://schemas.microsoft.com/office/powerpoint/2010/main" val="87877642"/>
              </p:ext>
            </p:extLst>
          </p:nvPr>
        </p:nvGraphicFramePr>
        <p:xfrm>
          <a:off x="838200" y="1628544"/>
          <a:ext cx="10827058"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21</a:t>
            </a:fld>
            <a:endParaRPr lang="en-US"/>
          </a:p>
        </p:txBody>
      </p:sp>
    </p:spTree>
    <p:extLst>
      <p:ext uri="{BB962C8B-B14F-4D97-AF65-F5344CB8AC3E}">
        <p14:creationId xmlns:p14="http://schemas.microsoft.com/office/powerpoint/2010/main" val="229863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dirty="0">
                <a:latin typeface="黑体" panose="02010609060101010101" pitchFamily="49" charset="-122"/>
                <a:ea typeface="黑体" panose="02010609060101010101" pitchFamily="49" charset="-122"/>
              </a:rPr>
              <a:t>公共区域疫情防控和管理</a:t>
            </a:r>
            <a:endParaRPr lang="en-US" dirty="0">
              <a:latin typeface="黑体" panose="02010609060101010101" pitchFamily="49" charset="-122"/>
              <a:ea typeface="黑体" panose="02010609060101010101" pitchFamily="49" charset="-122"/>
            </a:endParaRPr>
          </a:p>
        </p:txBody>
      </p:sp>
      <p:graphicFrame>
        <p:nvGraphicFramePr>
          <p:cNvPr id="7" name="内容占位符 6">
            <a:extLst>
              <a:ext uri="{FF2B5EF4-FFF2-40B4-BE49-F238E27FC236}">
                <a16:creationId xmlns:a16="http://schemas.microsoft.com/office/drawing/2014/main" id="{CDA98212-BB1B-46DA-95D8-9C2CAEF6ED24}"/>
              </a:ext>
            </a:extLst>
          </p:cNvPr>
          <p:cNvGraphicFramePr>
            <a:graphicFrameLocks noGrp="1"/>
          </p:cNvGraphicFramePr>
          <p:nvPr>
            <p:ph idx="1"/>
            <p:extLst>
              <p:ext uri="{D42A27DB-BD31-4B8C-83A1-F6EECF244321}">
                <p14:modId xmlns:p14="http://schemas.microsoft.com/office/powerpoint/2010/main" val="270377563"/>
              </p:ext>
            </p:extLst>
          </p:nvPr>
        </p:nvGraphicFramePr>
        <p:xfrm>
          <a:off x="838200" y="1690688"/>
          <a:ext cx="105156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dirty="0"/>
              <a:t>国务院联防联控机制</a:t>
            </a:r>
            <a:endParaRPr lang="en-US" dirty="0"/>
          </a:p>
        </p:txBody>
      </p:sp>
      <p:sp>
        <p:nvSpPr>
          <p:cNvPr id="6" name="Slide Number Placeholder 5"/>
          <p:cNvSpPr>
            <a:spLocks noGrp="1"/>
          </p:cNvSpPr>
          <p:nvPr>
            <p:ph type="sldNum" sz="quarter" idx="12"/>
          </p:nvPr>
        </p:nvSpPr>
        <p:spPr/>
        <p:txBody>
          <a:bodyPr/>
          <a:lstStyle/>
          <a:p>
            <a:fld id="{E1961FAD-C14D-4EF9-9D90-69C5C1F92140}" type="slidenum">
              <a:rPr lang="en-US" smtClean="0"/>
              <a:t>22</a:t>
            </a:fld>
            <a:endParaRPr lang="en-US"/>
          </a:p>
        </p:txBody>
      </p:sp>
    </p:spTree>
    <p:extLst>
      <p:ext uri="{BB962C8B-B14F-4D97-AF65-F5344CB8AC3E}">
        <p14:creationId xmlns:p14="http://schemas.microsoft.com/office/powerpoint/2010/main" val="1837046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dirty="0">
                <a:latin typeface="黑体" panose="02010609060101010101" pitchFamily="49" charset="-122"/>
                <a:ea typeface="黑体" panose="02010609060101010101" pitchFamily="49" charset="-122"/>
              </a:rPr>
              <a:t>公共区域疫情防控和管理</a:t>
            </a:r>
            <a:endParaRPr lang="en-US" dirty="0">
              <a:latin typeface="黑体" panose="02010609060101010101" pitchFamily="49" charset="-122"/>
              <a:ea typeface="黑体" panose="02010609060101010101" pitchFamily="49" charset="-122"/>
            </a:endParaRPr>
          </a:p>
        </p:txBody>
      </p:sp>
      <p:graphicFrame>
        <p:nvGraphicFramePr>
          <p:cNvPr id="7" name="内容占位符 6">
            <a:extLst>
              <a:ext uri="{FF2B5EF4-FFF2-40B4-BE49-F238E27FC236}">
                <a16:creationId xmlns:a16="http://schemas.microsoft.com/office/drawing/2014/main" id="{4451AF49-5962-4BA1-95FE-57A4998DD5F7}"/>
              </a:ext>
            </a:extLst>
          </p:cNvPr>
          <p:cNvGraphicFramePr>
            <a:graphicFrameLocks noGrp="1"/>
          </p:cNvGraphicFramePr>
          <p:nvPr>
            <p:ph idx="1"/>
            <p:extLst>
              <p:ext uri="{D42A27DB-BD31-4B8C-83A1-F6EECF244321}">
                <p14:modId xmlns:p14="http://schemas.microsoft.com/office/powerpoint/2010/main" val="3898239206"/>
              </p:ext>
            </p:extLst>
          </p:nvPr>
        </p:nvGraphicFramePr>
        <p:xfrm>
          <a:off x="838200" y="1690688"/>
          <a:ext cx="105156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dirty="0"/>
              <a:t>国务院联防联控机制</a:t>
            </a:r>
            <a:endParaRPr lang="en-US" dirty="0"/>
          </a:p>
        </p:txBody>
      </p:sp>
      <p:sp>
        <p:nvSpPr>
          <p:cNvPr id="6" name="Slide Number Placeholder 5"/>
          <p:cNvSpPr>
            <a:spLocks noGrp="1"/>
          </p:cNvSpPr>
          <p:nvPr>
            <p:ph type="sldNum" sz="quarter" idx="12"/>
          </p:nvPr>
        </p:nvSpPr>
        <p:spPr/>
        <p:txBody>
          <a:bodyPr/>
          <a:lstStyle/>
          <a:p>
            <a:fld id="{E1961FAD-C14D-4EF9-9D90-69C5C1F92140}" type="slidenum">
              <a:rPr lang="en-US" smtClean="0"/>
              <a:t>23</a:t>
            </a:fld>
            <a:endParaRPr lang="en-US"/>
          </a:p>
        </p:txBody>
      </p:sp>
    </p:spTree>
    <p:extLst>
      <p:ext uri="{BB962C8B-B14F-4D97-AF65-F5344CB8AC3E}">
        <p14:creationId xmlns:p14="http://schemas.microsoft.com/office/powerpoint/2010/main" val="2692922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140" y="1140119"/>
            <a:ext cx="9599720" cy="2387600"/>
          </a:xfrm>
        </p:spPr>
        <p:txBody>
          <a:bodyPr/>
          <a:lstStyle/>
          <a:p>
            <a:r>
              <a:rPr lang="zh-CN" altLang="en-US" dirty="0">
                <a:latin typeface="黑体" panose="02010609060101010101" pitchFamily="49" charset="-122"/>
                <a:ea typeface="黑体" panose="02010609060101010101" pitchFamily="49" charset="-122"/>
              </a:rPr>
              <a:t>五、指导员工做好个人防护</a:t>
            </a:r>
            <a:endParaRPr lang="en-US" dirty="0">
              <a:latin typeface="黑体" panose="02010609060101010101" pitchFamily="49" charset="-122"/>
              <a:ea typeface="黑体" panose="02010609060101010101" pitchFamily="49" charset="-122"/>
            </a:endParaRPr>
          </a:p>
        </p:txBody>
      </p:sp>
      <p:sp>
        <p:nvSpPr>
          <p:cNvPr id="4" name="Subtitle 3"/>
          <p:cNvSpPr>
            <a:spLocks noGrp="1"/>
          </p:cNvSpPr>
          <p:nvPr>
            <p:ph type="subTitle" idx="1"/>
          </p:nvPr>
        </p:nvSpPr>
        <p:spPr/>
        <p:txBody>
          <a:bodyPr/>
          <a:lstStyle/>
          <a:p>
            <a:endParaRPr lang="en-US"/>
          </a:p>
        </p:txBody>
      </p:sp>
      <p:sp>
        <p:nvSpPr>
          <p:cNvPr id="3" name="Date Placeholder 2"/>
          <p:cNvSpPr>
            <a:spLocks noGrp="1"/>
          </p:cNvSpPr>
          <p:nvPr>
            <p:ph type="dt" sz="half" idx="10"/>
          </p:nvPr>
        </p:nvSpPr>
        <p:spPr/>
        <p:txBody>
          <a:bodyPr/>
          <a:lstStyle/>
          <a:p>
            <a:fld id="{A90D347E-961B-4001-A54D-0879CE058F70}"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dirty="0">
                <a:latin typeface="黑体" panose="02010609060101010101" pitchFamily="49" charset="-122"/>
                <a:ea typeface="黑体" panose="02010609060101010101" pitchFamily="49" charset="-122"/>
              </a:rPr>
              <a:t>指导员工做好个人防护</a:t>
            </a:r>
            <a:endParaRPr lang="en-US" dirty="0">
              <a:latin typeface="黑体" panose="02010609060101010101" pitchFamily="49" charset="-122"/>
              <a:ea typeface="黑体" panose="02010609060101010101" pitchFamily="49" charset="-122"/>
            </a:endParaRP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dirty="0"/>
              <a:t>国务院联防联控机制</a:t>
            </a:r>
            <a:endParaRPr lang="en-US" dirty="0"/>
          </a:p>
        </p:txBody>
      </p:sp>
      <p:sp>
        <p:nvSpPr>
          <p:cNvPr id="6" name="Slide Number Placeholder 5"/>
          <p:cNvSpPr>
            <a:spLocks noGrp="1"/>
          </p:cNvSpPr>
          <p:nvPr>
            <p:ph type="sldNum" sz="quarter" idx="12"/>
          </p:nvPr>
        </p:nvSpPr>
        <p:spPr/>
        <p:txBody>
          <a:bodyPr/>
          <a:lstStyle/>
          <a:p>
            <a:fld id="{E1961FAD-C14D-4EF9-9D90-69C5C1F92140}" type="slidenum">
              <a:rPr lang="en-US" smtClean="0"/>
              <a:t>25</a:t>
            </a:fld>
            <a:endParaRPr lang="en-US"/>
          </a:p>
        </p:txBody>
      </p:sp>
      <p:graphicFrame>
        <p:nvGraphicFramePr>
          <p:cNvPr id="9" name="内容占位符 8">
            <a:extLst>
              <a:ext uri="{FF2B5EF4-FFF2-40B4-BE49-F238E27FC236}">
                <a16:creationId xmlns:a16="http://schemas.microsoft.com/office/drawing/2014/main" id="{2E737D78-4D3D-4302-BBC1-C21F0200A93C}"/>
              </a:ext>
            </a:extLst>
          </p:cNvPr>
          <p:cNvGraphicFramePr>
            <a:graphicFrameLocks noGrp="1"/>
          </p:cNvGraphicFramePr>
          <p:nvPr>
            <p:ph idx="1"/>
            <p:extLst>
              <p:ext uri="{D42A27DB-BD31-4B8C-83A1-F6EECF244321}">
                <p14:modId xmlns:p14="http://schemas.microsoft.com/office/powerpoint/2010/main" val="1783246770"/>
              </p:ext>
            </p:extLst>
          </p:nvPr>
        </p:nvGraphicFramePr>
        <p:xfrm>
          <a:off x="838200" y="148827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2254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dirty="0">
                <a:latin typeface="黑体" panose="02010609060101010101" pitchFamily="49" charset="-122"/>
                <a:ea typeface="黑体" panose="02010609060101010101" pitchFamily="49" charset="-122"/>
              </a:rPr>
              <a:t>指导员工做好个人防护</a:t>
            </a:r>
            <a:endParaRPr lang="en-US" dirty="0">
              <a:latin typeface="黑体" panose="02010609060101010101" pitchFamily="49" charset="-122"/>
              <a:ea typeface="黑体" panose="02010609060101010101" pitchFamily="49" charset="-122"/>
            </a:endParaRPr>
          </a:p>
        </p:txBody>
      </p:sp>
      <p:graphicFrame>
        <p:nvGraphicFramePr>
          <p:cNvPr id="7" name="内容占位符 6">
            <a:extLst>
              <a:ext uri="{FF2B5EF4-FFF2-40B4-BE49-F238E27FC236}">
                <a16:creationId xmlns:a16="http://schemas.microsoft.com/office/drawing/2014/main" id="{1FA40E7E-DD19-4B47-8A44-5B7E7E4E61FD}"/>
              </a:ext>
            </a:extLst>
          </p:cNvPr>
          <p:cNvGraphicFramePr>
            <a:graphicFrameLocks noGrp="1"/>
          </p:cNvGraphicFramePr>
          <p:nvPr>
            <p:ph idx="1"/>
            <p:extLst>
              <p:ext uri="{D42A27DB-BD31-4B8C-83A1-F6EECF244321}">
                <p14:modId xmlns:p14="http://schemas.microsoft.com/office/powerpoint/2010/main" val="3008157251"/>
              </p:ext>
            </p:extLst>
          </p:nvPr>
        </p:nvGraphicFramePr>
        <p:xfrm>
          <a:off x="838200" y="1397725"/>
          <a:ext cx="105156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dirty="0"/>
              <a:t>国务院联防联控机制</a:t>
            </a:r>
            <a:endParaRPr lang="en-US" dirty="0"/>
          </a:p>
        </p:txBody>
      </p:sp>
      <p:sp>
        <p:nvSpPr>
          <p:cNvPr id="6" name="Slide Number Placeholder 5"/>
          <p:cNvSpPr>
            <a:spLocks noGrp="1"/>
          </p:cNvSpPr>
          <p:nvPr>
            <p:ph type="sldNum" sz="quarter" idx="12"/>
          </p:nvPr>
        </p:nvSpPr>
        <p:spPr/>
        <p:txBody>
          <a:bodyPr/>
          <a:lstStyle/>
          <a:p>
            <a:fld id="{E1961FAD-C14D-4EF9-9D90-69C5C1F92140}" type="slidenum">
              <a:rPr lang="en-US" smtClean="0"/>
              <a:t>26</a:t>
            </a:fld>
            <a:endParaRPr lang="en-US"/>
          </a:p>
        </p:txBody>
      </p:sp>
    </p:spTree>
    <p:extLst>
      <p:ext uri="{BB962C8B-B14F-4D97-AF65-F5344CB8AC3E}">
        <p14:creationId xmlns:p14="http://schemas.microsoft.com/office/powerpoint/2010/main" val="42710781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9095" y="1214438"/>
            <a:ext cx="10173810" cy="2387600"/>
          </a:xfrm>
        </p:spPr>
        <p:txBody>
          <a:bodyPr/>
          <a:lstStyle/>
          <a:p>
            <a:r>
              <a:rPr lang="zh-CN" altLang="en-US" dirty="0">
                <a:latin typeface="黑体" panose="02010609060101010101" pitchFamily="49" charset="-122"/>
                <a:ea typeface="黑体" panose="02010609060101010101" pitchFamily="49" charset="-122"/>
              </a:rPr>
              <a:t>六、做好异常情况处置与报告</a:t>
            </a:r>
            <a:endParaRPr lang="en-US" dirty="0">
              <a:latin typeface="黑体" panose="02010609060101010101" pitchFamily="49" charset="-122"/>
              <a:ea typeface="黑体" panose="02010609060101010101" pitchFamily="49" charset="-122"/>
            </a:endParaRPr>
          </a:p>
        </p:txBody>
      </p:sp>
      <p:sp>
        <p:nvSpPr>
          <p:cNvPr id="4" name="Subtitle 3"/>
          <p:cNvSpPr>
            <a:spLocks noGrp="1"/>
          </p:cNvSpPr>
          <p:nvPr>
            <p:ph type="subTitle" idx="1"/>
          </p:nvPr>
        </p:nvSpPr>
        <p:spPr/>
        <p:txBody>
          <a:bodyPr/>
          <a:lstStyle/>
          <a:p>
            <a:endParaRPr lang="en-US"/>
          </a:p>
        </p:txBody>
      </p:sp>
      <p:sp>
        <p:nvSpPr>
          <p:cNvPr id="3" name="Date Placeholder 2"/>
          <p:cNvSpPr>
            <a:spLocks noGrp="1"/>
          </p:cNvSpPr>
          <p:nvPr>
            <p:ph type="dt" sz="half" idx="10"/>
          </p:nvPr>
        </p:nvSpPr>
        <p:spPr/>
        <p:txBody>
          <a:bodyPr/>
          <a:lstStyle/>
          <a:p>
            <a:fld id="{A90D347E-961B-4001-A54D-0879CE058F70}"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27</a:t>
            </a:fld>
            <a:endParaRPr lang="en-US"/>
          </a:p>
        </p:txBody>
      </p:sp>
    </p:spTree>
    <p:extLst>
      <p:ext uri="{BB962C8B-B14F-4D97-AF65-F5344CB8AC3E}">
        <p14:creationId xmlns:p14="http://schemas.microsoft.com/office/powerpoint/2010/main" val="17584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1325563"/>
          </a:xfrm>
        </p:spPr>
        <p:txBody>
          <a:bodyPr/>
          <a:lstStyle/>
          <a:p>
            <a:pPr algn="ctr"/>
            <a:r>
              <a:rPr lang="zh-CN" altLang="en-US" dirty="0">
                <a:latin typeface="黑体" panose="02010609060101010101" pitchFamily="49" charset="-122"/>
                <a:ea typeface="黑体" panose="02010609060101010101" pitchFamily="49" charset="-122"/>
              </a:rPr>
              <a:t>做好异常情况处置与报告</a:t>
            </a:r>
            <a:endParaRPr lang="en-US" dirty="0">
              <a:latin typeface="黑体" panose="02010609060101010101" pitchFamily="49" charset="-122"/>
              <a:ea typeface="黑体" panose="02010609060101010101" pitchFamily="49" charset="-122"/>
            </a:endParaRPr>
          </a:p>
        </p:txBody>
      </p:sp>
      <p:graphicFrame>
        <p:nvGraphicFramePr>
          <p:cNvPr id="7" name="内容占位符 6">
            <a:extLst>
              <a:ext uri="{FF2B5EF4-FFF2-40B4-BE49-F238E27FC236}">
                <a16:creationId xmlns:a16="http://schemas.microsoft.com/office/drawing/2014/main" id="{8F67DCED-93DA-4F4B-8E2E-52A5E6312C11}"/>
              </a:ext>
            </a:extLst>
          </p:cNvPr>
          <p:cNvGraphicFramePr>
            <a:graphicFrameLocks noGrp="1"/>
          </p:cNvGraphicFramePr>
          <p:nvPr>
            <p:ph idx="1"/>
            <p:extLst>
              <p:ext uri="{D42A27DB-BD31-4B8C-83A1-F6EECF244321}">
                <p14:modId xmlns:p14="http://schemas.microsoft.com/office/powerpoint/2010/main" val="2804992137"/>
              </p:ext>
            </p:extLst>
          </p:nvPr>
        </p:nvGraphicFramePr>
        <p:xfrm>
          <a:off x="838200" y="1097655"/>
          <a:ext cx="10515600" cy="51255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8E1FD0C0-6ED1-42A2-B16A-C6A9F22D28D8}" type="datetime1">
              <a:rPr lang="en-US" smtClean="0"/>
              <a:t>2/24/2020</a:t>
            </a:fld>
            <a:endParaRPr lang="en-US" dirty="0"/>
          </a:p>
        </p:txBody>
      </p:sp>
      <p:sp>
        <p:nvSpPr>
          <p:cNvPr id="5" name="Footer Placeholder 4"/>
          <p:cNvSpPr>
            <a:spLocks noGrp="1"/>
          </p:cNvSpPr>
          <p:nvPr>
            <p:ph type="ftr" sz="quarter" idx="11"/>
          </p:nvPr>
        </p:nvSpPr>
        <p:spPr/>
        <p:txBody>
          <a:bodyPr/>
          <a:lstStyle/>
          <a:p>
            <a:r>
              <a:rPr lang="zh-CN" altLang="en-US" dirty="0"/>
              <a:t>国务院联防联控机制</a:t>
            </a:r>
            <a:endParaRPr lang="en-US" dirty="0"/>
          </a:p>
        </p:txBody>
      </p:sp>
      <p:sp>
        <p:nvSpPr>
          <p:cNvPr id="6" name="Slide Number Placeholder 5"/>
          <p:cNvSpPr>
            <a:spLocks noGrp="1"/>
          </p:cNvSpPr>
          <p:nvPr>
            <p:ph type="sldNum" sz="quarter" idx="12"/>
          </p:nvPr>
        </p:nvSpPr>
        <p:spPr/>
        <p:txBody>
          <a:bodyPr/>
          <a:lstStyle/>
          <a:p>
            <a:fld id="{E1961FAD-C14D-4EF9-9D90-69C5C1F92140}" type="slidenum">
              <a:rPr lang="en-US" smtClean="0"/>
              <a:t>28</a:t>
            </a:fld>
            <a:endParaRPr lang="en-US"/>
          </a:p>
        </p:txBody>
      </p:sp>
    </p:spTree>
    <p:extLst>
      <p:ext uri="{BB962C8B-B14F-4D97-AF65-F5344CB8AC3E}">
        <p14:creationId xmlns:p14="http://schemas.microsoft.com/office/powerpoint/2010/main" val="1143540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38522" y="2800066"/>
            <a:ext cx="3114956" cy="1107996"/>
          </a:xfrm>
          <a:prstGeom prst="rect">
            <a:avLst/>
          </a:prstGeom>
          <a:noFill/>
        </p:spPr>
        <p:txBody>
          <a:bodyPr wrap="none" lIns="91440" tIns="45720" rIns="91440" bIns="45720">
            <a:spAutoFit/>
          </a:bodyPr>
          <a:lstStyle/>
          <a:p>
            <a:pPr algn="ctr"/>
            <a:r>
              <a:rPr lang="zh-CN" altLang="en-US" sz="6600" b="1" cap="none" spc="0" dirty="0">
                <a:ln w="0"/>
                <a:solidFill>
                  <a:schemeClr val="tx1"/>
                </a:solidFill>
                <a:effectLst>
                  <a:outerShdw blurRad="38100" dist="19050" dir="2700000" algn="tl" rotWithShape="0">
                    <a:schemeClr val="dk1">
                      <a:alpha val="40000"/>
                    </a:schemeClr>
                  </a:outerShdw>
                </a:effectLst>
              </a:rPr>
              <a:t>谢  谢！</a:t>
            </a:r>
            <a:endParaRPr lang="en-US" sz="6600" b="1" cap="none" spc="0" dirty="0">
              <a:ln w="0"/>
              <a:solidFill>
                <a:schemeClr val="tx1"/>
              </a:solidFill>
              <a:effectLst>
                <a:outerShdw blurRad="38100" dist="19050" dir="2700000" algn="tl" rotWithShape="0">
                  <a:schemeClr val="dk1">
                    <a:alpha val="40000"/>
                  </a:schemeClr>
                </a:outerShdw>
              </a:effectLst>
            </a:endParaRPr>
          </a:p>
        </p:txBody>
      </p:sp>
      <p:sp>
        <p:nvSpPr>
          <p:cNvPr id="5" name="Date Placeholder 4"/>
          <p:cNvSpPr>
            <a:spLocks noGrp="1"/>
          </p:cNvSpPr>
          <p:nvPr>
            <p:ph type="dt" sz="half" idx="10"/>
          </p:nvPr>
        </p:nvSpPr>
        <p:spPr/>
        <p:txBody>
          <a:bodyPr/>
          <a:lstStyle/>
          <a:p>
            <a:fld id="{A1CADD38-1701-4487-8FC0-8229EF84FC97}" type="datetime1">
              <a:rPr lang="en-US" smtClean="0"/>
              <a:t>2/24/2020</a:t>
            </a:fld>
            <a:endParaRPr lang="en-US"/>
          </a:p>
        </p:txBody>
      </p:sp>
      <p:sp>
        <p:nvSpPr>
          <p:cNvPr id="6" name="Footer Placeholder 5"/>
          <p:cNvSpPr>
            <a:spLocks noGrp="1"/>
          </p:cNvSpPr>
          <p:nvPr>
            <p:ph type="ftr" sz="quarter" idx="11"/>
          </p:nvPr>
        </p:nvSpPr>
        <p:spPr/>
        <p:txBody>
          <a:bodyPr/>
          <a:lstStyle/>
          <a:p>
            <a:r>
              <a:rPr lang="zh-CN" altLang="en-US"/>
              <a:t>国务院联防联控机制</a:t>
            </a:r>
            <a:endParaRPr lang="en-US"/>
          </a:p>
        </p:txBody>
      </p:sp>
      <p:sp>
        <p:nvSpPr>
          <p:cNvPr id="7" name="Slide Number Placeholder 6"/>
          <p:cNvSpPr>
            <a:spLocks noGrp="1"/>
          </p:cNvSpPr>
          <p:nvPr>
            <p:ph type="sldNum" sz="quarter" idx="12"/>
          </p:nvPr>
        </p:nvSpPr>
        <p:spPr/>
        <p:txBody>
          <a:bodyPr/>
          <a:lstStyle/>
          <a:p>
            <a:fld id="{E1961FAD-C14D-4EF9-9D90-69C5C1F92140}" type="slidenum">
              <a:rPr lang="en-US" smtClean="0"/>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9406" y="1122363"/>
            <a:ext cx="9493188" cy="2387600"/>
          </a:xfrm>
        </p:spPr>
        <p:txBody>
          <a:bodyPr/>
          <a:lstStyle/>
          <a:p>
            <a:r>
              <a:rPr lang="zh-CN" altLang="en-US" dirty="0">
                <a:latin typeface="黑体" panose="02010609060101010101" pitchFamily="49" charset="-122"/>
                <a:ea typeface="黑体" panose="02010609060101010101" pitchFamily="49" charset="-122"/>
              </a:rPr>
              <a:t>一、加强疫情防控组织领导</a:t>
            </a:r>
            <a:endParaRPr lang="en-US" dirty="0">
              <a:latin typeface="黑体" panose="02010609060101010101" pitchFamily="49" charset="-122"/>
              <a:ea typeface="黑体" panose="02010609060101010101" pitchFamily="49" charset="-122"/>
            </a:endParaRPr>
          </a:p>
        </p:txBody>
      </p:sp>
      <p:sp>
        <p:nvSpPr>
          <p:cNvPr id="5" name="Date Placeholder 4"/>
          <p:cNvSpPr>
            <a:spLocks noGrp="1"/>
          </p:cNvSpPr>
          <p:nvPr>
            <p:ph type="dt" sz="half" idx="10"/>
          </p:nvPr>
        </p:nvSpPr>
        <p:spPr/>
        <p:txBody>
          <a:bodyPr/>
          <a:lstStyle/>
          <a:p>
            <a:fld id="{BFFD77D3-4AF2-4A1D-A90F-EAADC68C55E4}" type="datetime1">
              <a:rPr lang="en-US" smtClean="0"/>
              <a:t>2/24/2020</a:t>
            </a:fld>
            <a:endParaRPr lang="en-US"/>
          </a:p>
        </p:txBody>
      </p:sp>
      <p:sp>
        <p:nvSpPr>
          <p:cNvPr id="6" name="Footer Placeholder 5"/>
          <p:cNvSpPr>
            <a:spLocks noGrp="1"/>
          </p:cNvSpPr>
          <p:nvPr>
            <p:ph type="ftr" sz="quarter" idx="11"/>
          </p:nvPr>
        </p:nvSpPr>
        <p:spPr/>
        <p:txBody>
          <a:bodyPr/>
          <a:lstStyle/>
          <a:p>
            <a:r>
              <a:rPr lang="zh-CN" altLang="en-US"/>
              <a:t>国务院联防联控机制</a:t>
            </a:r>
            <a:endParaRPr lang="en-US"/>
          </a:p>
        </p:txBody>
      </p:sp>
      <p:sp>
        <p:nvSpPr>
          <p:cNvPr id="7" name="Slide Number Placeholder 6"/>
          <p:cNvSpPr>
            <a:spLocks noGrp="1"/>
          </p:cNvSpPr>
          <p:nvPr>
            <p:ph type="sldNum" sz="quarter" idx="12"/>
          </p:nvPr>
        </p:nvSpPr>
        <p:spPr/>
        <p:txBody>
          <a:bodyPr/>
          <a:lstStyle/>
          <a:p>
            <a:fld id="{E1961FAD-C14D-4EF9-9D90-69C5C1F92140}"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976"/>
            <a:ext cx="10515600" cy="1325563"/>
          </a:xfrm>
        </p:spPr>
        <p:txBody>
          <a:bodyPr/>
          <a:lstStyle/>
          <a:p>
            <a:pPr algn="ctr"/>
            <a:r>
              <a:rPr lang="zh-CN" altLang="en-US" dirty="0">
                <a:latin typeface="黑体" panose="02010609060101010101" pitchFamily="49" charset="-122"/>
                <a:ea typeface="黑体" panose="02010609060101010101" pitchFamily="49" charset="-122"/>
              </a:rPr>
              <a:t>加强疫情防控组织领导</a:t>
            </a:r>
            <a:endParaRPr lang="en-US" dirty="0">
              <a:latin typeface="黑体" panose="02010609060101010101" pitchFamily="49" charset="-122"/>
              <a:ea typeface="黑体" panose="02010609060101010101" pitchFamily="49" charset="-122"/>
            </a:endParaRPr>
          </a:p>
        </p:txBody>
      </p:sp>
      <p:graphicFrame>
        <p:nvGraphicFramePr>
          <p:cNvPr id="9" name="内容占位符 8">
            <a:extLst>
              <a:ext uri="{FF2B5EF4-FFF2-40B4-BE49-F238E27FC236}">
                <a16:creationId xmlns:a16="http://schemas.microsoft.com/office/drawing/2014/main" id="{D4A468D2-DB68-4725-80E5-FDE2878DA518}"/>
              </a:ext>
            </a:extLst>
          </p:cNvPr>
          <p:cNvGraphicFramePr>
            <a:graphicFrameLocks noGrp="1"/>
          </p:cNvGraphicFramePr>
          <p:nvPr>
            <p:ph idx="1"/>
            <p:extLst>
              <p:ext uri="{D42A27DB-BD31-4B8C-83A1-F6EECF244321}">
                <p14:modId xmlns:p14="http://schemas.microsoft.com/office/powerpoint/2010/main" val="3545949102"/>
              </p:ext>
            </p:extLst>
          </p:nvPr>
        </p:nvGraphicFramePr>
        <p:xfrm>
          <a:off x="838200" y="1541539"/>
          <a:ext cx="105156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8E1FD0C0-6ED1-42A2-B16A-C6A9F22D28D8}"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5421" y="1140119"/>
            <a:ext cx="10221157" cy="2387600"/>
          </a:xfrm>
        </p:spPr>
        <p:txBody>
          <a:bodyPr/>
          <a:lstStyle/>
          <a:p>
            <a:r>
              <a:rPr lang="zh-CN" altLang="en-US" dirty="0">
                <a:latin typeface="黑体" panose="02010609060101010101" pitchFamily="49" charset="-122"/>
                <a:ea typeface="黑体" panose="02010609060101010101" pitchFamily="49" charset="-122"/>
              </a:rPr>
              <a:t>二、加强员工管理和健康监测</a:t>
            </a:r>
            <a:endParaRPr lang="en-US" dirty="0">
              <a:latin typeface="黑体" panose="02010609060101010101" pitchFamily="49" charset="-122"/>
              <a:ea typeface="黑体" panose="02010609060101010101" pitchFamily="49" charset="-122"/>
            </a:endParaRPr>
          </a:p>
        </p:txBody>
      </p:sp>
      <p:sp>
        <p:nvSpPr>
          <p:cNvPr id="3" name="Date Placeholder 2"/>
          <p:cNvSpPr>
            <a:spLocks noGrp="1"/>
          </p:cNvSpPr>
          <p:nvPr>
            <p:ph type="dt" sz="half" idx="10"/>
          </p:nvPr>
        </p:nvSpPr>
        <p:spPr/>
        <p:txBody>
          <a:bodyPr/>
          <a:lstStyle/>
          <a:p>
            <a:fld id="{4575236C-5864-4FD0-A02B-6E1D8B7F4768}"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234"/>
            <a:ext cx="10515600" cy="1325563"/>
          </a:xfrm>
        </p:spPr>
        <p:txBody>
          <a:bodyPr/>
          <a:lstStyle/>
          <a:p>
            <a:pPr algn="ctr"/>
            <a:r>
              <a:rPr lang="zh-CN" altLang="en-US" dirty="0">
                <a:latin typeface="黑体" panose="02010609060101010101" pitchFamily="49" charset="-122"/>
                <a:ea typeface="黑体" panose="02010609060101010101" pitchFamily="49" charset="-122"/>
              </a:rPr>
              <a:t>加强员工管理和健康监测</a:t>
            </a:r>
            <a:endParaRPr lang="en-US" dirty="0">
              <a:latin typeface="黑体" panose="02010609060101010101" pitchFamily="49" charset="-122"/>
              <a:ea typeface="黑体" panose="02010609060101010101" pitchFamily="49" charset="-122"/>
            </a:endParaRPr>
          </a:p>
        </p:txBody>
      </p:sp>
      <p:graphicFrame>
        <p:nvGraphicFramePr>
          <p:cNvPr id="7" name="内容占位符 6">
            <a:extLst>
              <a:ext uri="{FF2B5EF4-FFF2-40B4-BE49-F238E27FC236}">
                <a16:creationId xmlns:a16="http://schemas.microsoft.com/office/drawing/2014/main" id="{D0B23E21-5CDF-40C8-BCFE-891819EA722D}"/>
              </a:ext>
            </a:extLst>
          </p:cNvPr>
          <p:cNvGraphicFramePr>
            <a:graphicFrameLocks noGrp="1"/>
          </p:cNvGraphicFramePr>
          <p:nvPr>
            <p:ph idx="1"/>
            <p:extLst>
              <p:ext uri="{D42A27DB-BD31-4B8C-83A1-F6EECF244321}">
                <p14:modId xmlns:p14="http://schemas.microsoft.com/office/powerpoint/2010/main" val="2541130639"/>
              </p:ext>
            </p:extLst>
          </p:nvPr>
        </p:nvGraphicFramePr>
        <p:xfrm>
          <a:off x="944732" y="1013562"/>
          <a:ext cx="10515600" cy="5588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8E1FD0C0-6ED1-42A2-B16A-C6A9F22D28D8}"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6</a:t>
            </a:fld>
            <a:endParaRPr lang="en-US"/>
          </a:p>
        </p:txBody>
      </p:sp>
    </p:spTree>
    <p:extLst>
      <p:ext uri="{BB962C8B-B14F-4D97-AF65-F5344CB8AC3E}">
        <p14:creationId xmlns:p14="http://schemas.microsoft.com/office/powerpoint/2010/main" val="3184810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5421" y="1140119"/>
            <a:ext cx="10221157" cy="2387600"/>
          </a:xfrm>
        </p:spPr>
        <p:txBody>
          <a:bodyPr/>
          <a:lstStyle/>
          <a:p>
            <a:r>
              <a:rPr lang="zh-CN" altLang="en-US" dirty="0">
                <a:latin typeface="黑体" panose="02010609060101010101" pitchFamily="49" charset="-122"/>
                <a:ea typeface="黑体" panose="02010609060101010101" pitchFamily="49" charset="-122"/>
              </a:rPr>
              <a:t>三、工作场所疫情防控和管理</a:t>
            </a:r>
            <a:endParaRPr lang="en-US" dirty="0">
              <a:latin typeface="黑体" panose="02010609060101010101" pitchFamily="49" charset="-122"/>
              <a:ea typeface="黑体" panose="02010609060101010101" pitchFamily="49" charset="-122"/>
            </a:endParaRPr>
          </a:p>
        </p:txBody>
      </p:sp>
      <p:sp>
        <p:nvSpPr>
          <p:cNvPr id="3" name="Date Placeholder 2"/>
          <p:cNvSpPr>
            <a:spLocks noGrp="1"/>
          </p:cNvSpPr>
          <p:nvPr>
            <p:ph type="dt" sz="half" idx="10"/>
          </p:nvPr>
        </p:nvSpPr>
        <p:spPr/>
        <p:txBody>
          <a:bodyPr/>
          <a:lstStyle/>
          <a:p>
            <a:fld id="{4575236C-5864-4FD0-A02B-6E1D8B7F4768}"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7</a:t>
            </a:fld>
            <a:endParaRPr lang="en-US"/>
          </a:p>
        </p:txBody>
      </p:sp>
    </p:spTree>
    <p:extLst>
      <p:ext uri="{BB962C8B-B14F-4D97-AF65-F5344CB8AC3E}">
        <p14:creationId xmlns:p14="http://schemas.microsoft.com/office/powerpoint/2010/main" val="3584000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graphicFrame>
        <p:nvGraphicFramePr>
          <p:cNvPr id="7" name="内容占位符 6">
            <a:extLst>
              <a:ext uri="{FF2B5EF4-FFF2-40B4-BE49-F238E27FC236}">
                <a16:creationId xmlns:a16="http://schemas.microsoft.com/office/drawing/2014/main" id="{4C5F3699-1537-4C62-8476-7B2AC4407A9E}"/>
              </a:ext>
            </a:extLst>
          </p:cNvPr>
          <p:cNvGraphicFramePr>
            <a:graphicFrameLocks noGrp="1"/>
          </p:cNvGraphicFramePr>
          <p:nvPr>
            <p:ph idx="1"/>
            <p:extLst>
              <p:ext uri="{D42A27DB-BD31-4B8C-83A1-F6EECF244321}">
                <p14:modId xmlns:p14="http://schemas.microsoft.com/office/powerpoint/2010/main" val="2722535164"/>
              </p:ext>
            </p:extLst>
          </p:nvPr>
        </p:nvGraphicFramePr>
        <p:xfrm>
          <a:off x="838200" y="1570331"/>
          <a:ext cx="10862569"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8E1FD0C0-6ED1-42A2-B16A-C6A9F22D28D8}"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8</a:t>
            </a:fld>
            <a:endParaRPr lang="en-US"/>
          </a:p>
        </p:txBody>
      </p:sp>
    </p:spTree>
    <p:extLst>
      <p:ext uri="{BB962C8B-B14F-4D97-AF65-F5344CB8AC3E}">
        <p14:creationId xmlns:p14="http://schemas.microsoft.com/office/powerpoint/2010/main" val="166981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dirty="0">
                <a:latin typeface="黑体" panose="02010609060101010101" pitchFamily="49" charset="-122"/>
                <a:ea typeface="黑体" panose="02010609060101010101" pitchFamily="49" charset="-122"/>
              </a:rPr>
              <a:t>工作场所疫情防控和管理</a:t>
            </a:r>
            <a:endParaRPr lang="en-US" dirty="0">
              <a:latin typeface="黑体" panose="02010609060101010101" pitchFamily="49" charset="-122"/>
              <a:ea typeface="黑体" panose="02010609060101010101" pitchFamily="49" charset="-122"/>
            </a:endParaRPr>
          </a:p>
        </p:txBody>
      </p:sp>
      <p:sp>
        <p:nvSpPr>
          <p:cNvPr id="3" name="Content Placeholder 2"/>
          <p:cNvSpPr>
            <a:spLocks noGrp="1"/>
          </p:cNvSpPr>
          <p:nvPr>
            <p:ph idx="1"/>
          </p:nvPr>
        </p:nvSpPr>
        <p:spPr>
          <a:xfrm>
            <a:off x="838200" y="1758156"/>
            <a:ext cx="10515600" cy="4530725"/>
          </a:xfrm>
        </p:spPr>
        <p:txBody>
          <a:bodyPr>
            <a:noAutofit/>
          </a:bodyPr>
          <a:lstStyle/>
          <a:p>
            <a:pPr>
              <a:lnSpc>
                <a:spcPct val="120000"/>
              </a:lnSpc>
            </a:pPr>
            <a:r>
              <a:rPr lang="zh-CN" altLang="en-US" dirty="0">
                <a:latin typeface="微软雅黑" panose="020B0503020204020204" pitchFamily="34" charset="-122"/>
                <a:ea typeface="微软雅黑" panose="020B0503020204020204" pitchFamily="34" charset="-122"/>
              </a:rPr>
              <a:t>（一）矿山企业</a:t>
            </a:r>
            <a:endParaRPr lang="en-US" altLang="zh-CN" dirty="0">
              <a:latin typeface="微软雅黑" panose="020B0503020204020204" pitchFamily="34" charset="-122"/>
              <a:ea typeface="微软雅黑" panose="020B0503020204020204" pitchFamily="34" charset="-122"/>
            </a:endParaRPr>
          </a:p>
          <a:p>
            <a:pPr>
              <a:lnSpc>
                <a:spcPct val="120000"/>
              </a:lnSpc>
            </a:pPr>
            <a:r>
              <a:rPr lang="en-US" altLang="zh-CN" dirty="0">
                <a:latin typeface="楷体" panose="02010609060101010101" pitchFamily="49" charset="-122"/>
                <a:ea typeface="楷体" panose="02010609060101010101" pitchFamily="49" charset="-122"/>
              </a:rPr>
              <a:t>6.</a:t>
            </a:r>
            <a:r>
              <a:rPr lang="zh-CN" altLang="en-US" dirty="0">
                <a:latin typeface="楷体" panose="02010609060101010101" pitchFamily="49" charset="-122"/>
                <a:ea typeface="楷体" panose="02010609060101010101" pitchFamily="49" charset="-122"/>
              </a:rPr>
              <a:t>厂区出入口登记与管理</a:t>
            </a:r>
            <a:endParaRPr lang="en-US" altLang="zh-CN" dirty="0">
              <a:latin typeface="楷体" panose="02010609060101010101" pitchFamily="49" charset="-122"/>
              <a:ea typeface="楷体" panose="02010609060101010101" pitchFamily="49" charset="-122"/>
            </a:endParaRPr>
          </a:p>
          <a:p>
            <a:pPr>
              <a:lnSpc>
                <a:spcPct val="120000"/>
              </a:lnSpc>
            </a:pPr>
            <a:r>
              <a:rPr lang="zh-CN" altLang="zh-CN" dirty="0">
                <a:latin typeface="楷体" panose="02010609060101010101" pitchFamily="49" charset="-122"/>
                <a:ea typeface="楷体" panose="02010609060101010101" pitchFamily="49" charset="-122"/>
              </a:rPr>
              <a:t>对进出厂区的员工进行体温检测，发现体温异常人员立即将其转移至临时隔离区域，并按相关规定进行处置。加强外来人员登记与管理，尽可能减少不必要的外来人员进入；确需进入厂区的，需询问单位、健康状况、接触疫情发生地区人员等情况，体温检测符合要求并佩戴口罩，方可入厂。</a:t>
            </a:r>
            <a:endParaRPr lang="en-US" dirty="0">
              <a:latin typeface="楷体" panose="02010609060101010101" pitchFamily="49" charset="-122"/>
              <a:ea typeface="楷体" panose="02010609060101010101" pitchFamily="49" charset="-122"/>
            </a:endParaRPr>
          </a:p>
        </p:txBody>
      </p:sp>
      <p:sp>
        <p:nvSpPr>
          <p:cNvPr id="4" name="Date Placeholder 3"/>
          <p:cNvSpPr>
            <a:spLocks noGrp="1"/>
          </p:cNvSpPr>
          <p:nvPr>
            <p:ph type="dt" sz="half" idx="10"/>
          </p:nvPr>
        </p:nvSpPr>
        <p:spPr/>
        <p:txBody>
          <a:bodyPr/>
          <a:lstStyle/>
          <a:p>
            <a:fld id="{8E1FD0C0-6ED1-42A2-B16A-C6A9F22D28D8}" type="datetime1">
              <a:rPr lang="en-US" smtClean="0"/>
              <a:t>2/24/2020</a:t>
            </a:fld>
            <a:endParaRPr lang="en-US"/>
          </a:p>
        </p:txBody>
      </p:sp>
      <p:sp>
        <p:nvSpPr>
          <p:cNvPr id="5" name="Footer Placeholder 4"/>
          <p:cNvSpPr>
            <a:spLocks noGrp="1"/>
          </p:cNvSpPr>
          <p:nvPr>
            <p:ph type="ftr" sz="quarter" idx="11"/>
          </p:nvPr>
        </p:nvSpPr>
        <p:spPr/>
        <p:txBody>
          <a:bodyPr/>
          <a:lstStyle/>
          <a:p>
            <a:r>
              <a:rPr lang="zh-CN" altLang="en-US"/>
              <a:t>国务院联防联控机制</a:t>
            </a:r>
            <a:endParaRPr lang="en-US"/>
          </a:p>
        </p:txBody>
      </p:sp>
      <p:sp>
        <p:nvSpPr>
          <p:cNvPr id="6" name="Slide Number Placeholder 5"/>
          <p:cNvSpPr>
            <a:spLocks noGrp="1"/>
          </p:cNvSpPr>
          <p:nvPr>
            <p:ph type="sldNum" sz="quarter" idx="12"/>
          </p:nvPr>
        </p:nvSpPr>
        <p:spPr/>
        <p:txBody>
          <a:bodyPr/>
          <a:lstStyle/>
          <a:p>
            <a:fld id="{E1961FAD-C14D-4EF9-9D90-69C5C1F92140}" type="slidenum">
              <a:rPr lang="en-US" smtClean="0"/>
              <a:t>9</a:t>
            </a:fld>
            <a:endParaRPr lang="en-US"/>
          </a:p>
        </p:txBody>
      </p:sp>
    </p:spTree>
    <p:extLst>
      <p:ext uri="{BB962C8B-B14F-4D97-AF65-F5344CB8AC3E}">
        <p14:creationId xmlns:p14="http://schemas.microsoft.com/office/powerpoint/2010/main" val="76283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2645</Words>
  <Application>Microsoft Office PowerPoint</Application>
  <PresentationFormat>宽屏</PresentationFormat>
  <Paragraphs>212</Paragraphs>
  <Slides>29</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29</vt:i4>
      </vt:variant>
    </vt:vector>
  </HeadingPairs>
  <TitlesOfParts>
    <vt:vector size="37" baseType="lpstr">
      <vt:lpstr>黑体</vt:lpstr>
      <vt:lpstr>楷体</vt:lpstr>
      <vt:lpstr>微软雅黑</vt:lpstr>
      <vt:lpstr>Arial</vt:lpstr>
      <vt:lpstr>Calibri</vt:lpstr>
      <vt:lpstr>Calibri Light</vt:lpstr>
      <vt:lpstr>Times New Roman</vt:lpstr>
      <vt:lpstr>Office Theme</vt:lpstr>
      <vt:lpstr>工业企业和建筑施工企业 新冠肺炎防控技术方案</vt:lpstr>
      <vt:lpstr>目录</vt:lpstr>
      <vt:lpstr>一、加强疫情防控组织领导</vt:lpstr>
      <vt:lpstr>加强疫情防控组织领导</vt:lpstr>
      <vt:lpstr>二、加强员工管理和健康监测</vt:lpstr>
      <vt:lpstr>加强员工管理和健康监测</vt:lpstr>
      <vt:lpstr>三、工作场所疫情防控和管理</vt:lpstr>
      <vt:lpstr>工作场所疫情防控和管理</vt:lpstr>
      <vt:lpstr>工作场所疫情防控和管理</vt:lpstr>
      <vt:lpstr>工业企业和建筑施工企业新冠肺炎防控技术方案-工作场所疫情防控和管理</vt:lpstr>
      <vt:lpstr>工业企业和建筑施工企业新冠肺炎防控技术方案-工作场所疫情防控和管理</vt:lpstr>
      <vt:lpstr>工业企业和建筑施工企业新冠肺炎防控技术方案-工作场所疫情防控和管理</vt:lpstr>
      <vt:lpstr>工业企业和建筑施工企业新冠肺炎防控技术方案-工作场所疫情防控和管理</vt:lpstr>
      <vt:lpstr>工业企业和建筑施工企业新冠肺炎防控技术方案-工作场所疫情防控和管理</vt:lpstr>
      <vt:lpstr>工业企业和建筑施工企业新冠肺炎防控技术方案-工作场所疫情防控和管理</vt:lpstr>
      <vt:lpstr>工业企业和建筑施工企业新冠肺炎防控技术方案-工作场所疫情防控和管理</vt:lpstr>
      <vt:lpstr>工业企业和建筑施工企业新冠肺炎防控技术方案-工作场所疫情防控和管理</vt:lpstr>
      <vt:lpstr>工业企业和建筑施工企业新冠肺炎防控技术方案-工作场所疫情防控和管理</vt:lpstr>
      <vt:lpstr>工业企业和建筑施工企业新冠肺炎防控技术方案-工作场所疫情防控和管理</vt:lpstr>
      <vt:lpstr>四、公共区域疫情防控和管理</vt:lpstr>
      <vt:lpstr>公共区域疫情防控和管理</vt:lpstr>
      <vt:lpstr>公共区域疫情防控和管理</vt:lpstr>
      <vt:lpstr>公共区域疫情防控和管理</vt:lpstr>
      <vt:lpstr>五、指导员工做好个人防护</vt:lpstr>
      <vt:lpstr>指导员工做好个人防护</vt:lpstr>
      <vt:lpstr>指导员工做好个人防护</vt:lpstr>
      <vt:lpstr>六、做好异常情况处置与报告</vt:lpstr>
      <vt:lpstr>做好异常情况处置与报告</vt:lpstr>
      <vt:lpstr>PowerPoint 演示文稿</vt:lpstr>
    </vt:vector>
  </TitlesOfParts>
  <Company>Sky123.Org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监狱新冠肺炎防控 技术方案</dc:title>
  <dc:creator>潘力军</dc:creator>
  <cp:lastModifiedBy>Administrator</cp:lastModifiedBy>
  <cp:revision>18</cp:revision>
  <dcterms:created xsi:type="dcterms:W3CDTF">2020-02-24T03:13:00Z</dcterms:created>
  <dcterms:modified xsi:type="dcterms:W3CDTF">2020-02-24T12:19:37Z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2052-11.3.0.8742</vt:lpwstr>
  </property>
</Properties>
</file>